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75" r:id="rId6"/>
    <p:sldId id="260" r:id="rId7"/>
    <p:sldId id="261" r:id="rId8"/>
    <p:sldId id="281" r:id="rId9"/>
    <p:sldId id="276" r:id="rId10"/>
    <p:sldId id="262" r:id="rId11"/>
    <p:sldId id="263" r:id="rId12"/>
    <p:sldId id="264" r:id="rId13"/>
    <p:sldId id="265" r:id="rId14"/>
    <p:sldId id="266" r:id="rId15"/>
    <p:sldId id="267" r:id="rId16"/>
    <p:sldId id="268" r:id="rId17"/>
    <p:sldId id="269" r:id="rId18"/>
    <p:sldId id="279" r:id="rId19"/>
    <p:sldId id="270" r:id="rId20"/>
    <p:sldId id="271" r:id="rId21"/>
    <p:sldId id="278" r:id="rId22"/>
    <p:sldId id="272" r:id="rId23"/>
    <p:sldId id="274" r:id="rId24"/>
    <p:sldId id="273" r:id="rId25"/>
    <p:sldId id="280" r:id="rId26"/>
    <p:sldId id="277" r:id="rId27"/>
  </p:sldIdLst>
  <p:sldSz cx="12192000" cy="6858000"/>
  <p:notesSz cx="6858000" cy="9144000"/>
  <p:embeddedFontLst>
    <p:embeddedFont>
      <p:font typeface="Abril Fatface" panose="020B0604020202020204" charset="0"/>
      <p:regular r:id="rId29"/>
    </p:embeddedFon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Spectral ExtraBold" panose="020B0604020202020204" charset="0"/>
      <p:bold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Z3darU3xFi5Yxi0JdKE/af5SRj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FF99"/>
    <a:srgbClr val="321900"/>
    <a:srgbClr val="422100"/>
    <a:srgbClr val="333333"/>
    <a:srgbClr val="333300"/>
    <a:srgbClr val="003300"/>
    <a:srgbClr val="99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3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ler, Karen" userId="9c145f5f-b183-435d-bce9-0a56f1e601dc" providerId="ADAL" clId="{5300DD3C-3653-4A05-B9A3-6B0202BAC471}"/>
    <pc:docChg chg="custSel addSld modSld sldOrd">
      <pc:chgData name="Lawler, Karen" userId="9c145f5f-b183-435d-bce9-0a56f1e601dc" providerId="ADAL" clId="{5300DD3C-3653-4A05-B9A3-6B0202BAC471}" dt="2023-07-27T18:52:25.636" v="820" actId="20577"/>
      <pc:docMkLst>
        <pc:docMk/>
      </pc:docMkLst>
      <pc:sldChg chg="modSp mod">
        <pc:chgData name="Lawler, Karen" userId="9c145f5f-b183-435d-bce9-0a56f1e601dc" providerId="ADAL" clId="{5300DD3C-3653-4A05-B9A3-6B0202BAC471}" dt="2023-07-27T12:35:33.577" v="445" actId="20577"/>
        <pc:sldMkLst>
          <pc:docMk/>
          <pc:sldMk cId="0" sldId="257"/>
        </pc:sldMkLst>
        <pc:spChg chg="mod">
          <ac:chgData name="Lawler, Karen" userId="9c145f5f-b183-435d-bce9-0a56f1e601dc" providerId="ADAL" clId="{5300DD3C-3653-4A05-B9A3-6B0202BAC471}" dt="2023-07-27T12:35:33.577" v="445" actId="20577"/>
          <ac:spMkLst>
            <pc:docMk/>
            <pc:sldMk cId="0" sldId="257"/>
            <ac:spMk id="150" creationId="{00000000-0000-0000-0000-000000000000}"/>
          </ac:spMkLst>
        </pc:spChg>
      </pc:sldChg>
      <pc:sldChg chg="modSp mod">
        <pc:chgData name="Lawler, Karen" userId="9c145f5f-b183-435d-bce9-0a56f1e601dc" providerId="ADAL" clId="{5300DD3C-3653-4A05-B9A3-6B0202BAC471}" dt="2023-07-27T12:36:09.283" v="446" actId="207"/>
        <pc:sldMkLst>
          <pc:docMk/>
          <pc:sldMk cId="0" sldId="260"/>
        </pc:sldMkLst>
        <pc:spChg chg="mod">
          <ac:chgData name="Lawler, Karen" userId="9c145f5f-b183-435d-bce9-0a56f1e601dc" providerId="ADAL" clId="{5300DD3C-3653-4A05-B9A3-6B0202BAC471}" dt="2023-07-27T12:36:09.283" v="446" actId="207"/>
          <ac:spMkLst>
            <pc:docMk/>
            <pc:sldMk cId="0" sldId="260"/>
            <ac:spMk id="171" creationId="{00000000-0000-0000-0000-000000000000}"/>
          </ac:spMkLst>
        </pc:spChg>
      </pc:sldChg>
      <pc:sldChg chg="modSp mod">
        <pc:chgData name="Lawler, Karen" userId="9c145f5f-b183-435d-bce9-0a56f1e601dc" providerId="ADAL" clId="{5300DD3C-3653-4A05-B9A3-6B0202BAC471}" dt="2023-07-27T12:40:16.671" v="737" actId="404"/>
        <pc:sldMkLst>
          <pc:docMk/>
          <pc:sldMk cId="0" sldId="262"/>
        </pc:sldMkLst>
        <pc:spChg chg="mod">
          <ac:chgData name="Lawler, Karen" userId="9c145f5f-b183-435d-bce9-0a56f1e601dc" providerId="ADAL" clId="{5300DD3C-3653-4A05-B9A3-6B0202BAC471}" dt="2023-07-27T12:40:16.671" v="737" actId="404"/>
          <ac:spMkLst>
            <pc:docMk/>
            <pc:sldMk cId="0" sldId="262"/>
            <ac:spMk id="183" creationId="{00000000-0000-0000-0000-000000000000}"/>
          </ac:spMkLst>
        </pc:spChg>
      </pc:sldChg>
      <pc:sldChg chg="modSp mod">
        <pc:chgData name="Lawler, Karen" userId="9c145f5f-b183-435d-bce9-0a56f1e601dc" providerId="ADAL" clId="{5300DD3C-3653-4A05-B9A3-6B0202BAC471}" dt="2023-07-27T12:36:35.276" v="447" actId="207"/>
        <pc:sldMkLst>
          <pc:docMk/>
          <pc:sldMk cId="0" sldId="263"/>
        </pc:sldMkLst>
        <pc:spChg chg="mod">
          <ac:chgData name="Lawler, Karen" userId="9c145f5f-b183-435d-bce9-0a56f1e601dc" providerId="ADAL" clId="{5300DD3C-3653-4A05-B9A3-6B0202BAC471}" dt="2023-07-27T12:36:35.276" v="447" actId="207"/>
          <ac:spMkLst>
            <pc:docMk/>
            <pc:sldMk cId="0" sldId="263"/>
            <ac:spMk id="188" creationId="{00000000-0000-0000-0000-000000000000}"/>
          </ac:spMkLst>
        </pc:spChg>
      </pc:sldChg>
      <pc:sldChg chg="delSp modSp mod">
        <pc:chgData name="Lawler, Karen" userId="9c145f5f-b183-435d-bce9-0a56f1e601dc" providerId="ADAL" clId="{5300DD3C-3653-4A05-B9A3-6B0202BAC471}" dt="2023-07-27T15:14:27.348" v="806" actId="1076"/>
        <pc:sldMkLst>
          <pc:docMk/>
          <pc:sldMk cId="0" sldId="264"/>
        </pc:sldMkLst>
        <pc:picChg chg="mod">
          <ac:chgData name="Lawler, Karen" userId="9c145f5f-b183-435d-bce9-0a56f1e601dc" providerId="ADAL" clId="{5300DD3C-3653-4A05-B9A3-6B0202BAC471}" dt="2023-07-27T15:14:13.283" v="802" actId="1076"/>
          <ac:picMkLst>
            <pc:docMk/>
            <pc:sldMk cId="0" sldId="264"/>
            <ac:picMk id="193" creationId="{00000000-0000-0000-0000-000000000000}"/>
          </ac:picMkLst>
        </pc:picChg>
        <pc:picChg chg="mod">
          <ac:chgData name="Lawler, Karen" userId="9c145f5f-b183-435d-bce9-0a56f1e601dc" providerId="ADAL" clId="{5300DD3C-3653-4A05-B9A3-6B0202BAC471}" dt="2023-07-27T15:14:20.131" v="804" actId="1076"/>
          <ac:picMkLst>
            <pc:docMk/>
            <pc:sldMk cId="0" sldId="264"/>
            <ac:picMk id="194" creationId="{00000000-0000-0000-0000-000000000000}"/>
          </ac:picMkLst>
        </pc:picChg>
        <pc:picChg chg="del">
          <ac:chgData name="Lawler, Karen" userId="9c145f5f-b183-435d-bce9-0a56f1e601dc" providerId="ADAL" clId="{5300DD3C-3653-4A05-B9A3-6B0202BAC471}" dt="2023-07-27T15:13:58.828" v="798" actId="478"/>
          <ac:picMkLst>
            <pc:docMk/>
            <pc:sldMk cId="0" sldId="264"/>
            <ac:picMk id="196" creationId="{00000000-0000-0000-0000-000000000000}"/>
          </ac:picMkLst>
        </pc:picChg>
        <pc:picChg chg="mod">
          <ac:chgData name="Lawler, Karen" userId="9c145f5f-b183-435d-bce9-0a56f1e601dc" providerId="ADAL" clId="{5300DD3C-3653-4A05-B9A3-6B0202BAC471}" dt="2023-07-27T15:14:27.348" v="806" actId="1076"/>
          <ac:picMkLst>
            <pc:docMk/>
            <pc:sldMk cId="0" sldId="264"/>
            <ac:picMk id="197" creationId="{00000000-0000-0000-0000-000000000000}"/>
          </ac:picMkLst>
        </pc:picChg>
      </pc:sldChg>
      <pc:sldChg chg="addSp modSp mod">
        <pc:chgData name="Lawler, Karen" userId="9c145f5f-b183-435d-bce9-0a56f1e601dc" providerId="ADAL" clId="{5300DD3C-3653-4A05-B9A3-6B0202BAC471}" dt="2023-07-27T18:52:25.636" v="820" actId="20577"/>
        <pc:sldMkLst>
          <pc:docMk/>
          <pc:sldMk cId="0" sldId="265"/>
        </pc:sldMkLst>
        <pc:spChg chg="add mod">
          <ac:chgData name="Lawler, Karen" userId="9c145f5f-b183-435d-bce9-0a56f1e601dc" providerId="ADAL" clId="{5300DD3C-3653-4A05-B9A3-6B0202BAC471}" dt="2023-07-27T14:55:29.961" v="772" actId="14100"/>
          <ac:spMkLst>
            <pc:docMk/>
            <pc:sldMk cId="0" sldId="265"/>
            <ac:spMk id="2" creationId="{6C71CA10-BB14-480F-B2E6-124AD1576673}"/>
          </ac:spMkLst>
        </pc:spChg>
        <pc:spChg chg="add mod">
          <ac:chgData name="Lawler, Karen" userId="9c145f5f-b183-435d-bce9-0a56f1e601dc" providerId="ADAL" clId="{5300DD3C-3653-4A05-B9A3-6B0202BAC471}" dt="2023-07-27T18:52:25.636" v="820" actId="20577"/>
          <ac:spMkLst>
            <pc:docMk/>
            <pc:sldMk cId="0" sldId="265"/>
            <ac:spMk id="6" creationId="{8C0076A4-A2B8-4672-9AD4-59F659DE69E3}"/>
          </ac:spMkLst>
        </pc:spChg>
        <pc:spChg chg="mod">
          <ac:chgData name="Lawler, Karen" userId="9c145f5f-b183-435d-bce9-0a56f1e601dc" providerId="ADAL" clId="{5300DD3C-3653-4A05-B9A3-6B0202BAC471}" dt="2023-07-27T18:51:54.063" v="810" actId="313"/>
          <ac:spMkLst>
            <pc:docMk/>
            <pc:sldMk cId="0" sldId="265"/>
            <ac:spMk id="203" creationId="{00000000-0000-0000-0000-000000000000}"/>
          </ac:spMkLst>
        </pc:spChg>
      </pc:sldChg>
      <pc:sldChg chg="modSp mod">
        <pc:chgData name="Lawler, Karen" userId="9c145f5f-b183-435d-bce9-0a56f1e601dc" providerId="ADAL" clId="{5300DD3C-3653-4A05-B9A3-6B0202BAC471}" dt="2023-07-27T15:00:21.940" v="797" actId="1076"/>
        <pc:sldMkLst>
          <pc:docMk/>
          <pc:sldMk cId="0" sldId="268"/>
        </pc:sldMkLst>
        <pc:spChg chg="mod">
          <ac:chgData name="Lawler, Karen" userId="9c145f5f-b183-435d-bce9-0a56f1e601dc" providerId="ADAL" clId="{5300DD3C-3653-4A05-B9A3-6B0202BAC471}" dt="2023-07-27T15:00:21.940" v="797" actId="1076"/>
          <ac:spMkLst>
            <pc:docMk/>
            <pc:sldMk cId="0" sldId="268"/>
            <ac:spMk id="221" creationId="{00000000-0000-0000-0000-000000000000}"/>
          </ac:spMkLst>
        </pc:spChg>
      </pc:sldChg>
      <pc:sldChg chg="modSp mod">
        <pc:chgData name="Lawler, Karen" userId="9c145f5f-b183-435d-bce9-0a56f1e601dc" providerId="ADAL" clId="{5300DD3C-3653-4A05-B9A3-6B0202BAC471}" dt="2023-07-24T22:17:42.799" v="277" actId="207"/>
        <pc:sldMkLst>
          <pc:docMk/>
          <pc:sldMk cId="0" sldId="269"/>
        </pc:sldMkLst>
        <pc:spChg chg="mod">
          <ac:chgData name="Lawler, Karen" userId="9c145f5f-b183-435d-bce9-0a56f1e601dc" providerId="ADAL" clId="{5300DD3C-3653-4A05-B9A3-6B0202BAC471}" dt="2023-07-24T22:17:42.799" v="277" actId="207"/>
          <ac:spMkLst>
            <pc:docMk/>
            <pc:sldMk cId="0" sldId="269"/>
            <ac:spMk id="228" creationId="{00000000-0000-0000-0000-000000000000}"/>
          </ac:spMkLst>
        </pc:spChg>
      </pc:sldChg>
      <pc:sldChg chg="modSp mod">
        <pc:chgData name="Lawler, Karen" userId="9c145f5f-b183-435d-bce9-0a56f1e601dc" providerId="ADAL" clId="{5300DD3C-3653-4A05-B9A3-6B0202BAC471}" dt="2023-07-24T22:16:30.702" v="266" actId="20577"/>
        <pc:sldMkLst>
          <pc:docMk/>
          <pc:sldMk cId="0" sldId="270"/>
        </pc:sldMkLst>
        <pc:spChg chg="mod">
          <ac:chgData name="Lawler, Karen" userId="9c145f5f-b183-435d-bce9-0a56f1e601dc" providerId="ADAL" clId="{5300DD3C-3653-4A05-B9A3-6B0202BAC471}" dt="2023-07-24T22:16:30.702" v="266" actId="20577"/>
          <ac:spMkLst>
            <pc:docMk/>
            <pc:sldMk cId="0" sldId="270"/>
            <ac:spMk id="236" creationId="{00000000-0000-0000-0000-000000000000}"/>
          </ac:spMkLst>
        </pc:spChg>
      </pc:sldChg>
      <pc:sldChg chg="ord modNotes">
        <pc:chgData name="Lawler, Karen" userId="9c145f5f-b183-435d-bce9-0a56f1e601dc" providerId="ADAL" clId="{5300DD3C-3653-4A05-B9A3-6B0202BAC471}" dt="2023-07-23T15:36:39.978" v="258"/>
        <pc:sldMkLst>
          <pc:docMk/>
          <pc:sldMk cId="0" sldId="273"/>
        </pc:sldMkLst>
      </pc:sldChg>
      <pc:sldChg chg="modSp mod">
        <pc:chgData name="Lawler, Karen" userId="9c145f5f-b183-435d-bce9-0a56f1e601dc" providerId="ADAL" clId="{5300DD3C-3653-4A05-B9A3-6B0202BAC471}" dt="2023-07-27T12:46:38.958" v="749" actId="113"/>
        <pc:sldMkLst>
          <pc:docMk/>
          <pc:sldMk cId="0" sldId="274"/>
        </pc:sldMkLst>
        <pc:spChg chg="mod">
          <ac:chgData name="Lawler, Karen" userId="9c145f5f-b183-435d-bce9-0a56f1e601dc" providerId="ADAL" clId="{5300DD3C-3653-4A05-B9A3-6B0202BAC471}" dt="2023-07-27T12:46:38.958" v="749" actId="113"/>
          <ac:spMkLst>
            <pc:docMk/>
            <pc:sldMk cId="0" sldId="274"/>
            <ac:spMk id="261" creationId="{00000000-0000-0000-0000-000000000000}"/>
          </ac:spMkLst>
        </pc:spChg>
      </pc:sldChg>
      <pc:sldChg chg="setBg">
        <pc:chgData name="Lawler, Karen" userId="9c145f5f-b183-435d-bce9-0a56f1e601dc" providerId="ADAL" clId="{5300DD3C-3653-4A05-B9A3-6B0202BAC471}" dt="2023-07-24T22:24:34.904" v="438"/>
        <pc:sldMkLst>
          <pc:docMk/>
          <pc:sldMk cId="2272827725" sldId="277"/>
        </pc:sldMkLst>
      </pc:sldChg>
      <pc:sldChg chg="addSp modSp mod">
        <pc:chgData name="Lawler, Karen" userId="9c145f5f-b183-435d-bce9-0a56f1e601dc" providerId="ADAL" clId="{5300DD3C-3653-4A05-B9A3-6B0202BAC471}" dt="2023-07-23T15:29:22.059" v="213" actId="1076"/>
        <pc:sldMkLst>
          <pc:docMk/>
          <pc:sldMk cId="2332275244" sldId="278"/>
        </pc:sldMkLst>
        <pc:spChg chg="add mod">
          <ac:chgData name="Lawler, Karen" userId="9c145f5f-b183-435d-bce9-0a56f1e601dc" providerId="ADAL" clId="{5300DD3C-3653-4A05-B9A3-6B0202BAC471}" dt="2023-07-23T15:29:22.059" v="213" actId="1076"/>
          <ac:spMkLst>
            <pc:docMk/>
            <pc:sldMk cId="2332275244" sldId="278"/>
            <ac:spMk id="2" creationId="{B7C9920F-23C0-4B23-BA8C-BCBE8F774F55}"/>
          </ac:spMkLst>
        </pc:spChg>
        <pc:picChg chg="mod">
          <ac:chgData name="Lawler, Karen" userId="9c145f5f-b183-435d-bce9-0a56f1e601dc" providerId="ADAL" clId="{5300DD3C-3653-4A05-B9A3-6B0202BAC471}" dt="2023-07-23T15:28:41.371" v="175" actId="1076"/>
          <ac:picMkLst>
            <pc:docMk/>
            <pc:sldMk cId="2332275244" sldId="278"/>
            <ac:picMk id="3" creationId="{766CA4E5-A614-47F8-82B0-1A5CE991298C}"/>
          </ac:picMkLst>
        </pc:picChg>
      </pc:sldChg>
      <pc:sldChg chg="addSp modSp new mod">
        <pc:chgData name="Lawler, Karen" userId="9c145f5f-b183-435d-bce9-0a56f1e601dc" providerId="ADAL" clId="{5300DD3C-3653-4A05-B9A3-6B0202BAC471}" dt="2023-07-24T22:17:12.154" v="275" actId="14100"/>
        <pc:sldMkLst>
          <pc:docMk/>
          <pc:sldMk cId="1884670859" sldId="279"/>
        </pc:sldMkLst>
        <pc:spChg chg="add mod">
          <ac:chgData name="Lawler, Karen" userId="9c145f5f-b183-435d-bce9-0a56f1e601dc" providerId="ADAL" clId="{5300DD3C-3653-4A05-B9A3-6B0202BAC471}" dt="2023-07-24T22:17:12.154" v="275" actId="14100"/>
          <ac:spMkLst>
            <pc:docMk/>
            <pc:sldMk cId="1884670859" sldId="279"/>
            <ac:spMk id="4" creationId="{4C4A1380-8D16-4324-9B10-B2810EE68324}"/>
          </ac:spMkLst>
        </pc:spChg>
        <pc:picChg chg="add mod">
          <ac:chgData name="Lawler, Karen" userId="9c145f5f-b183-435d-bce9-0a56f1e601dc" providerId="ADAL" clId="{5300DD3C-3653-4A05-B9A3-6B0202BAC471}" dt="2023-07-24T22:16:50.989" v="270" actId="1076"/>
          <ac:picMkLst>
            <pc:docMk/>
            <pc:sldMk cId="1884670859" sldId="279"/>
            <ac:picMk id="3" creationId="{F349FA78-CA00-4455-A21A-47F628AF76AE}"/>
          </ac:picMkLst>
        </pc:picChg>
      </pc:sldChg>
      <pc:sldChg chg="addSp modSp new mod">
        <pc:chgData name="Lawler, Karen" userId="9c145f5f-b183-435d-bce9-0a56f1e601dc" providerId="ADAL" clId="{5300DD3C-3653-4A05-B9A3-6B0202BAC471}" dt="2023-07-23T15:30:28.180" v="256" actId="14100"/>
        <pc:sldMkLst>
          <pc:docMk/>
          <pc:sldMk cId="2224167454" sldId="280"/>
        </pc:sldMkLst>
        <pc:spChg chg="add mod">
          <ac:chgData name="Lawler, Karen" userId="9c145f5f-b183-435d-bce9-0a56f1e601dc" providerId="ADAL" clId="{5300DD3C-3653-4A05-B9A3-6B0202BAC471}" dt="2023-07-23T15:30:28.180" v="256" actId="14100"/>
          <ac:spMkLst>
            <pc:docMk/>
            <pc:sldMk cId="2224167454" sldId="280"/>
            <ac:spMk id="2" creationId="{A69AF90E-91CE-44AA-9AD7-B2D3BF5D0F9C}"/>
          </ac:spMkLst>
        </pc:spChg>
      </pc:sldChg>
    </pc:docChg>
  </pc:docChgLst>
  <pc:docChgLst>
    <pc:chgData name="Lawler, Karen" userId="9c145f5f-b183-435d-bce9-0a56f1e601dc" providerId="ADAL" clId="{20E9D599-BD0F-48AC-977B-169A9D3C8EE1}"/>
    <pc:docChg chg="custSel addSld modSld">
      <pc:chgData name="Lawler, Karen" userId="9c145f5f-b183-435d-bce9-0a56f1e601dc" providerId="ADAL" clId="{20E9D599-BD0F-48AC-977B-169A9D3C8EE1}" dt="2023-06-15T17:53:20.215" v="136" actId="20577"/>
      <pc:docMkLst>
        <pc:docMk/>
      </pc:docMkLst>
      <pc:sldChg chg="modSp mod">
        <pc:chgData name="Lawler, Karen" userId="9c145f5f-b183-435d-bce9-0a56f1e601dc" providerId="ADAL" clId="{20E9D599-BD0F-48AC-977B-169A9D3C8EE1}" dt="2023-06-15T17:45:05.584" v="42" actId="20577"/>
        <pc:sldMkLst>
          <pc:docMk/>
          <pc:sldMk cId="0" sldId="257"/>
        </pc:sldMkLst>
        <pc:spChg chg="mod">
          <ac:chgData name="Lawler, Karen" userId="9c145f5f-b183-435d-bce9-0a56f1e601dc" providerId="ADAL" clId="{20E9D599-BD0F-48AC-977B-169A9D3C8EE1}" dt="2023-06-15T17:45:05.584" v="42" actId="20577"/>
          <ac:spMkLst>
            <pc:docMk/>
            <pc:sldMk cId="0" sldId="257"/>
            <ac:spMk id="150" creationId="{00000000-0000-0000-0000-000000000000}"/>
          </ac:spMkLst>
        </pc:spChg>
      </pc:sldChg>
      <pc:sldChg chg="modSp mod">
        <pc:chgData name="Lawler, Karen" userId="9c145f5f-b183-435d-bce9-0a56f1e601dc" providerId="ADAL" clId="{20E9D599-BD0F-48AC-977B-169A9D3C8EE1}" dt="2023-06-15T17:40:32.697" v="12" actId="20577"/>
        <pc:sldMkLst>
          <pc:docMk/>
          <pc:sldMk cId="0" sldId="262"/>
        </pc:sldMkLst>
        <pc:spChg chg="mod">
          <ac:chgData name="Lawler, Karen" userId="9c145f5f-b183-435d-bce9-0a56f1e601dc" providerId="ADAL" clId="{20E9D599-BD0F-48AC-977B-169A9D3C8EE1}" dt="2023-06-15T17:40:32.697" v="12" actId="20577"/>
          <ac:spMkLst>
            <pc:docMk/>
            <pc:sldMk cId="0" sldId="262"/>
            <ac:spMk id="183" creationId="{00000000-0000-0000-0000-000000000000}"/>
          </ac:spMkLst>
        </pc:spChg>
      </pc:sldChg>
      <pc:sldChg chg="modSp mod">
        <pc:chgData name="Lawler, Karen" userId="9c145f5f-b183-435d-bce9-0a56f1e601dc" providerId="ADAL" clId="{20E9D599-BD0F-48AC-977B-169A9D3C8EE1}" dt="2023-06-15T17:51:04.550" v="91" actId="14100"/>
        <pc:sldMkLst>
          <pc:docMk/>
          <pc:sldMk cId="0" sldId="271"/>
        </pc:sldMkLst>
        <pc:picChg chg="mod">
          <ac:chgData name="Lawler, Karen" userId="9c145f5f-b183-435d-bce9-0a56f1e601dc" providerId="ADAL" clId="{20E9D599-BD0F-48AC-977B-169A9D3C8EE1}" dt="2023-06-15T17:51:04.550" v="91" actId="14100"/>
          <ac:picMkLst>
            <pc:docMk/>
            <pc:sldMk cId="0" sldId="271"/>
            <ac:picMk id="243" creationId="{00000000-0000-0000-0000-000000000000}"/>
          </ac:picMkLst>
        </pc:picChg>
      </pc:sldChg>
      <pc:sldChg chg="addSp modSp mod modNotes">
        <pc:chgData name="Lawler, Karen" userId="9c145f5f-b183-435d-bce9-0a56f1e601dc" providerId="ADAL" clId="{20E9D599-BD0F-48AC-977B-169A9D3C8EE1}" dt="2023-06-15T17:51:38.176" v="99" actId="1076"/>
        <pc:sldMkLst>
          <pc:docMk/>
          <pc:sldMk cId="0" sldId="272"/>
        </pc:sldMkLst>
        <pc:picChg chg="add mod">
          <ac:chgData name="Lawler, Karen" userId="9c145f5f-b183-435d-bce9-0a56f1e601dc" providerId="ADAL" clId="{20E9D599-BD0F-48AC-977B-169A9D3C8EE1}" dt="2023-06-15T17:51:38.176" v="99" actId="1076"/>
          <ac:picMkLst>
            <pc:docMk/>
            <pc:sldMk cId="0" sldId="272"/>
            <ac:picMk id="3" creationId="{785EB94E-68C3-407D-896D-8FC72587376B}"/>
          </ac:picMkLst>
        </pc:picChg>
      </pc:sldChg>
      <pc:sldChg chg="modSp mod">
        <pc:chgData name="Lawler, Karen" userId="9c145f5f-b183-435d-bce9-0a56f1e601dc" providerId="ADAL" clId="{20E9D599-BD0F-48AC-977B-169A9D3C8EE1}" dt="2023-06-15T17:53:20.215" v="136" actId="20577"/>
        <pc:sldMkLst>
          <pc:docMk/>
          <pc:sldMk cId="0" sldId="274"/>
        </pc:sldMkLst>
        <pc:spChg chg="mod">
          <ac:chgData name="Lawler, Karen" userId="9c145f5f-b183-435d-bce9-0a56f1e601dc" providerId="ADAL" clId="{20E9D599-BD0F-48AC-977B-169A9D3C8EE1}" dt="2023-06-15T17:52:52.573" v="100" actId="14100"/>
          <ac:spMkLst>
            <pc:docMk/>
            <pc:sldMk cId="0" sldId="274"/>
            <ac:spMk id="260" creationId="{00000000-0000-0000-0000-000000000000}"/>
          </ac:spMkLst>
        </pc:spChg>
        <pc:spChg chg="mod">
          <ac:chgData name="Lawler, Karen" userId="9c145f5f-b183-435d-bce9-0a56f1e601dc" providerId="ADAL" clId="{20E9D599-BD0F-48AC-977B-169A9D3C8EE1}" dt="2023-06-15T17:53:20.215" v="136" actId="20577"/>
          <ac:spMkLst>
            <pc:docMk/>
            <pc:sldMk cId="0" sldId="274"/>
            <ac:spMk id="261" creationId="{00000000-0000-0000-0000-000000000000}"/>
          </ac:spMkLst>
        </pc:spChg>
      </pc:sldChg>
      <pc:sldChg chg="addSp modSp new mod">
        <pc:chgData name="Lawler, Karen" userId="9c145f5f-b183-435d-bce9-0a56f1e601dc" providerId="ADAL" clId="{20E9D599-BD0F-48AC-977B-169A9D3C8EE1}" dt="2023-06-15T17:48:38.455" v="56" actId="1076"/>
        <pc:sldMkLst>
          <pc:docMk/>
          <pc:sldMk cId="329205509" sldId="275"/>
        </pc:sldMkLst>
        <pc:picChg chg="add mod">
          <ac:chgData name="Lawler, Karen" userId="9c145f5f-b183-435d-bce9-0a56f1e601dc" providerId="ADAL" clId="{20E9D599-BD0F-48AC-977B-169A9D3C8EE1}" dt="2023-06-15T17:48:14.152" v="49" actId="1076"/>
          <ac:picMkLst>
            <pc:docMk/>
            <pc:sldMk cId="329205509" sldId="275"/>
            <ac:picMk id="3" creationId="{0EC8CF06-B4F1-4073-95F4-87DA232837B9}"/>
          </ac:picMkLst>
        </pc:picChg>
        <pc:picChg chg="add mod">
          <ac:chgData name="Lawler, Karen" userId="9c145f5f-b183-435d-bce9-0a56f1e601dc" providerId="ADAL" clId="{20E9D599-BD0F-48AC-977B-169A9D3C8EE1}" dt="2023-06-15T17:48:38.455" v="56" actId="1076"/>
          <ac:picMkLst>
            <pc:docMk/>
            <pc:sldMk cId="329205509" sldId="275"/>
            <ac:picMk id="5" creationId="{224E2348-1B46-4BE5-81FA-ABCBE4108AB8}"/>
          </ac:picMkLst>
        </pc:picChg>
      </pc:sldChg>
      <pc:sldChg chg="addSp delSp modSp new mod">
        <pc:chgData name="Lawler, Karen" userId="9c145f5f-b183-435d-bce9-0a56f1e601dc" providerId="ADAL" clId="{20E9D599-BD0F-48AC-977B-169A9D3C8EE1}" dt="2023-06-15T17:50:19.222" v="90" actId="1076"/>
        <pc:sldMkLst>
          <pc:docMk/>
          <pc:sldMk cId="2438601688" sldId="276"/>
        </pc:sldMkLst>
        <pc:spChg chg="mod">
          <ac:chgData name="Lawler, Karen" userId="9c145f5f-b183-435d-bce9-0a56f1e601dc" providerId="ADAL" clId="{20E9D599-BD0F-48AC-977B-169A9D3C8EE1}" dt="2023-06-15T17:50:15.406" v="89" actId="1076"/>
          <ac:spMkLst>
            <pc:docMk/>
            <pc:sldMk cId="2438601688" sldId="276"/>
            <ac:spMk id="2" creationId="{1862EA6D-5B48-4DB1-ABAB-8ED4C0552099}"/>
          </ac:spMkLst>
        </pc:spChg>
        <pc:spChg chg="del">
          <ac:chgData name="Lawler, Karen" userId="9c145f5f-b183-435d-bce9-0a56f1e601dc" providerId="ADAL" clId="{20E9D599-BD0F-48AC-977B-169A9D3C8EE1}" dt="2023-06-15T17:49:49.252" v="81" actId="478"/>
          <ac:spMkLst>
            <pc:docMk/>
            <pc:sldMk cId="2438601688" sldId="276"/>
            <ac:spMk id="3" creationId="{2972BFEC-CE57-468E-937A-4BC968B34751}"/>
          </ac:spMkLst>
        </pc:spChg>
        <pc:picChg chg="add mod">
          <ac:chgData name="Lawler, Karen" userId="9c145f5f-b183-435d-bce9-0a56f1e601dc" providerId="ADAL" clId="{20E9D599-BD0F-48AC-977B-169A9D3C8EE1}" dt="2023-06-15T17:50:19.222" v="90" actId="1076"/>
          <ac:picMkLst>
            <pc:docMk/>
            <pc:sldMk cId="2438601688" sldId="276"/>
            <ac:picMk id="5" creationId="{04D10566-DBD8-4E8C-9DB2-C72088B5ABD8}"/>
          </ac:picMkLst>
        </pc:picChg>
      </pc:sldChg>
    </pc:docChg>
  </pc:docChgLst>
  <pc:docChgLst>
    <pc:chgData name="Lawler, Karen" userId="9c145f5f-b183-435d-bce9-0a56f1e601dc" providerId="ADAL" clId="{BE45C5A0-2F10-49A7-BF72-6056545215A9}"/>
    <pc:docChg chg="modSld">
      <pc:chgData name="Lawler, Karen" userId="9c145f5f-b183-435d-bce9-0a56f1e601dc" providerId="ADAL" clId="{BE45C5A0-2F10-49A7-BF72-6056545215A9}" dt="2024-05-10T18:22:11.075" v="16" actId="20577"/>
      <pc:docMkLst>
        <pc:docMk/>
      </pc:docMkLst>
      <pc:sldChg chg="modSp mod">
        <pc:chgData name="Lawler, Karen" userId="9c145f5f-b183-435d-bce9-0a56f1e601dc" providerId="ADAL" clId="{BE45C5A0-2F10-49A7-BF72-6056545215A9}" dt="2024-05-10T18:22:11.075" v="16" actId="20577"/>
        <pc:sldMkLst>
          <pc:docMk/>
          <pc:sldMk cId="0" sldId="265"/>
        </pc:sldMkLst>
        <pc:spChg chg="mod">
          <ac:chgData name="Lawler, Karen" userId="9c145f5f-b183-435d-bce9-0a56f1e601dc" providerId="ADAL" clId="{BE45C5A0-2F10-49A7-BF72-6056545215A9}" dt="2024-05-10T18:22:11.075" v="16" actId="20577"/>
          <ac:spMkLst>
            <pc:docMk/>
            <pc:sldMk cId="0" sldId="265"/>
            <ac:spMk id="203" creationId="{00000000-0000-0000-0000-000000000000}"/>
          </ac:spMkLst>
        </pc:spChg>
      </pc:sldChg>
    </pc:docChg>
  </pc:docChgLst>
  <pc:docChgLst>
    <pc:chgData name="Lawler, Karen" userId="S::klawler@henry.k12.ga.us::9c145f5f-b183-435d-bce9-0a56f1e601dc" providerId="AD" clId="Web-{A685CAD8-FA6A-C029-61D6-E9E77A8A13A2}"/>
    <pc:docChg chg="addSld delSld modSld">
      <pc:chgData name="Lawler, Karen" userId="S::klawler@henry.k12.ga.us::9c145f5f-b183-435d-bce9-0a56f1e601dc" providerId="AD" clId="Web-{A685CAD8-FA6A-C029-61D6-E9E77A8A13A2}" dt="2023-08-01T18:57:49.502" v="267" actId="14100"/>
      <pc:docMkLst>
        <pc:docMk/>
      </pc:docMkLst>
      <pc:sldChg chg="modSp">
        <pc:chgData name="Lawler, Karen" userId="S::klawler@henry.k12.ga.us::9c145f5f-b183-435d-bce9-0a56f1e601dc" providerId="AD" clId="Web-{A685CAD8-FA6A-C029-61D6-E9E77A8A13A2}" dt="2023-08-01T18:57:49.502" v="267" actId="14100"/>
        <pc:sldMkLst>
          <pc:docMk/>
          <pc:sldMk cId="0" sldId="265"/>
        </pc:sldMkLst>
        <pc:spChg chg="mod">
          <ac:chgData name="Lawler, Karen" userId="S::klawler@henry.k12.ga.us::9c145f5f-b183-435d-bce9-0a56f1e601dc" providerId="AD" clId="Web-{A685CAD8-FA6A-C029-61D6-E9E77A8A13A2}" dt="2023-08-01T18:57:49.502" v="267" actId="14100"/>
          <ac:spMkLst>
            <pc:docMk/>
            <pc:sldMk cId="0" sldId="265"/>
            <ac:spMk id="2" creationId="{6C71CA10-BB14-480F-B2E6-124AD1576673}"/>
          </ac:spMkLst>
        </pc:spChg>
        <pc:spChg chg="mod">
          <ac:chgData name="Lawler, Karen" userId="S::klawler@henry.k12.ga.us::9c145f5f-b183-435d-bce9-0a56f1e601dc" providerId="AD" clId="Web-{A685CAD8-FA6A-C029-61D6-E9E77A8A13A2}" dt="2023-08-01T18:57:33.158" v="266" actId="20577"/>
          <ac:spMkLst>
            <pc:docMk/>
            <pc:sldMk cId="0" sldId="265"/>
            <ac:spMk id="203" creationId="{00000000-0000-0000-0000-000000000000}"/>
          </ac:spMkLst>
        </pc:spChg>
      </pc:sldChg>
      <pc:sldChg chg="modSp">
        <pc:chgData name="Lawler, Karen" userId="S::klawler@henry.k12.ga.us::9c145f5f-b183-435d-bce9-0a56f1e601dc" providerId="AD" clId="Web-{A685CAD8-FA6A-C029-61D6-E9E77A8A13A2}" dt="2023-08-01T18:56:10.374" v="236" actId="20577"/>
        <pc:sldMkLst>
          <pc:docMk/>
          <pc:sldMk cId="0" sldId="268"/>
        </pc:sldMkLst>
        <pc:spChg chg="mod">
          <ac:chgData name="Lawler, Karen" userId="S::klawler@henry.k12.ga.us::9c145f5f-b183-435d-bce9-0a56f1e601dc" providerId="AD" clId="Web-{A685CAD8-FA6A-C029-61D6-E9E77A8A13A2}" dt="2023-08-01T18:14:46.169" v="219" actId="20577"/>
          <ac:spMkLst>
            <pc:docMk/>
            <pc:sldMk cId="0" sldId="268"/>
            <ac:spMk id="220" creationId="{00000000-0000-0000-0000-000000000000}"/>
          </ac:spMkLst>
        </pc:spChg>
        <pc:spChg chg="mod">
          <ac:chgData name="Lawler, Karen" userId="S::klawler@henry.k12.ga.us::9c145f5f-b183-435d-bce9-0a56f1e601dc" providerId="AD" clId="Web-{A685CAD8-FA6A-C029-61D6-E9E77A8A13A2}" dt="2023-08-01T18:56:10.374" v="236" actId="20577"/>
          <ac:spMkLst>
            <pc:docMk/>
            <pc:sldMk cId="0" sldId="268"/>
            <ac:spMk id="221" creationId="{00000000-0000-0000-0000-000000000000}"/>
          </ac:spMkLst>
        </pc:spChg>
      </pc:sldChg>
      <pc:sldChg chg="addSp delSp modSp new">
        <pc:chgData name="Lawler, Karen" userId="S::klawler@henry.k12.ga.us::9c145f5f-b183-435d-bce9-0a56f1e601dc" providerId="AD" clId="Web-{A685CAD8-FA6A-C029-61D6-E9E77A8A13A2}" dt="2023-08-01T18:13:15.588" v="208" actId="1076"/>
        <pc:sldMkLst>
          <pc:docMk/>
          <pc:sldMk cId="598257609" sldId="281"/>
        </pc:sldMkLst>
        <pc:spChg chg="add mod">
          <ac:chgData name="Lawler, Karen" userId="S::klawler@henry.k12.ga.us::9c145f5f-b183-435d-bce9-0a56f1e601dc" providerId="AD" clId="Web-{A685CAD8-FA6A-C029-61D6-E9E77A8A13A2}" dt="2023-08-01T18:13:15.588" v="208" actId="1076"/>
          <ac:spMkLst>
            <pc:docMk/>
            <pc:sldMk cId="598257609" sldId="281"/>
            <ac:spMk id="2" creationId="{3F6C757D-DDA6-AFCF-8289-05E4F2652029}"/>
          </ac:spMkLst>
        </pc:spChg>
        <pc:spChg chg="add mod">
          <ac:chgData name="Lawler, Karen" userId="S::klawler@henry.k12.ga.us::9c145f5f-b183-435d-bce9-0a56f1e601dc" providerId="AD" clId="Web-{A685CAD8-FA6A-C029-61D6-E9E77A8A13A2}" dt="2023-08-01T18:13:13.666" v="207" actId="20577"/>
          <ac:spMkLst>
            <pc:docMk/>
            <pc:sldMk cId="598257609" sldId="281"/>
            <ac:spMk id="3" creationId="{50C85BAD-20B7-85A0-5134-880DF3E3E87D}"/>
          </ac:spMkLst>
        </pc:spChg>
        <pc:spChg chg="add del mod">
          <ac:chgData name="Lawler, Karen" userId="S::klawler@henry.k12.ga.us::9c145f5f-b183-435d-bce9-0a56f1e601dc" providerId="AD" clId="Web-{A685CAD8-FA6A-C029-61D6-E9E77A8A13A2}" dt="2023-08-01T18:08:02.967" v="131"/>
          <ac:spMkLst>
            <pc:docMk/>
            <pc:sldMk cId="598257609" sldId="281"/>
            <ac:spMk id="5" creationId="{8CA8CD03-38A6-381F-5AEC-93BE0ABBE3EE}"/>
          </ac:spMkLst>
        </pc:spChg>
        <pc:picChg chg="add mod">
          <ac:chgData name="Lawler, Karen" userId="S::klawler@henry.k12.ga.us::9c145f5f-b183-435d-bce9-0a56f1e601dc" providerId="AD" clId="Web-{A685CAD8-FA6A-C029-61D6-E9E77A8A13A2}" dt="2023-08-01T18:12:03.117" v="199" actId="14100"/>
          <ac:picMkLst>
            <pc:docMk/>
            <pc:sldMk cId="598257609" sldId="281"/>
            <ac:picMk id="4" creationId="{4C7519CF-39AA-77F6-D41F-B50C6175723D}"/>
          </ac:picMkLst>
        </pc:picChg>
      </pc:sldChg>
      <pc:sldChg chg="new del">
        <pc:chgData name="Lawler, Karen" userId="S::klawler@henry.k12.ga.us::9c145f5f-b183-435d-bce9-0a56f1e601dc" providerId="AD" clId="Web-{A685CAD8-FA6A-C029-61D6-E9E77A8A13A2}" dt="2023-08-01T18:03:19.238" v="120"/>
        <pc:sldMkLst>
          <pc:docMk/>
          <pc:sldMk cId="3584324589"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58b7da74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58b7da74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053cbcb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4053cbcb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358b7da74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358b7da74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58b7da74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358b7da74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45db62c1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45db62c1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358b7da74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358b7da74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58b7da7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358b7da7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18"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4" name="Google Shape;14;p18"/>
          <p:cNvSpPr txBox="1">
            <a:spLocks noGrp="1"/>
          </p:cNvSpPr>
          <p:nvPr>
            <p:ph type="ctrTitle"/>
          </p:nvPr>
        </p:nvSpPr>
        <p:spPr>
          <a:xfrm>
            <a:off x="1371600" y="1803405"/>
            <a:ext cx="9448800" cy="1825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6000"/>
              <a:buFont typeface="Century Gothic"/>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1371600" y="3632201"/>
            <a:ext cx="9448800" cy="6858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chemeClr val="lt1"/>
              </a:buClr>
              <a:buSzPts val="2000"/>
              <a:buNone/>
              <a:defRPr sz="2000"/>
            </a:lvl1pPr>
            <a:lvl2pPr lvl="1" algn="ctr" rtl="0">
              <a:lnSpc>
                <a:spcPct val="90000"/>
              </a:lnSpc>
              <a:spcBef>
                <a:spcPts val="500"/>
              </a:spcBef>
              <a:spcAft>
                <a:spcPts val="0"/>
              </a:spcAft>
              <a:buClr>
                <a:schemeClr val="lt1"/>
              </a:buClr>
              <a:buSzPts val="2000"/>
              <a:buNone/>
              <a:defRPr sz="2000"/>
            </a:lvl2pPr>
            <a:lvl3pPr lvl="2" algn="ctr" rtl="0">
              <a:lnSpc>
                <a:spcPct val="90000"/>
              </a:lnSpc>
              <a:spcBef>
                <a:spcPts val="500"/>
              </a:spcBef>
              <a:spcAft>
                <a:spcPts val="0"/>
              </a:spcAft>
              <a:buClr>
                <a:schemeClr val="lt1"/>
              </a:buClr>
              <a:buSzPts val="1800"/>
              <a:buNone/>
              <a:defRPr sz="1800"/>
            </a:lvl3pPr>
            <a:lvl4pPr lvl="3" algn="ctr" rtl="0">
              <a:lnSpc>
                <a:spcPct val="90000"/>
              </a:lnSpc>
              <a:spcBef>
                <a:spcPts val="500"/>
              </a:spcBef>
              <a:spcAft>
                <a:spcPts val="0"/>
              </a:spcAft>
              <a:buClr>
                <a:schemeClr val="lt1"/>
              </a:buClr>
              <a:buSzPts val="1600"/>
              <a:buNone/>
              <a:defRPr sz="1600"/>
            </a:lvl4pPr>
            <a:lvl5pPr lvl="4" algn="ctr" rtl="0">
              <a:lnSpc>
                <a:spcPct val="90000"/>
              </a:lnSpc>
              <a:spcBef>
                <a:spcPts val="500"/>
              </a:spcBef>
              <a:spcAft>
                <a:spcPts val="0"/>
              </a:spcAft>
              <a:buClr>
                <a:schemeClr val="lt1"/>
              </a:buClr>
              <a:buSzPts val="1600"/>
              <a:buNone/>
              <a:defRPr sz="1600"/>
            </a:lvl5pPr>
            <a:lvl6pPr lvl="5" algn="ctr" rtl="0">
              <a:lnSpc>
                <a:spcPct val="90000"/>
              </a:lnSpc>
              <a:spcBef>
                <a:spcPts val="500"/>
              </a:spcBef>
              <a:spcAft>
                <a:spcPts val="0"/>
              </a:spcAft>
              <a:buClr>
                <a:schemeClr val="lt1"/>
              </a:buClr>
              <a:buSzPts val="1600"/>
              <a:buNone/>
              <a:defRPr sz="1600"/>
            </a:lvl6pPr>
            <a:lvl7pPr lvl="6" algn="ctr" rtl="0">
              <a:lnSpc>
                <a:spcPct val="90000"/>
              </a:lnSpc>
              <a:spcBef>
                <a:spcPts val="500"/>
              </a:spcBef>
              <a:spcAft>
                <a:spcPts val="0"/>
              </a:spcAft>
              <a:buClr>
                <a:schemeClr val="lt1"/>
              </a:buClr>
              <a:buSzPts val="1600"/>
              <a:buNone/>
              <a:defRPr sz="1600"/>
            </a:lvl7pPr>
            <a:lvl8pPr lvl="7" algn="ctr" rtl="0">
              <a:lnSpc>
                <a:spcPct val="90000"/>
              </a:lnSpc>
              <a:spcBef>
                <a:spcPts val="500"/>
              </a:spcBef>
              <a:spcAft>
                <a:spcPts val="0"/>
              </a:spcAft>
              <a:buClr>
                <a:schemeClr val="lt1"/>
              </a:buClr>
              <a:buSzPts val="1600"/>
              <a:buNone/>
              <a:defRPr sz="1600"/>
            </a:lvl8pPr>
            <a:lvl9pPr lvl="8" algn="ctr" rtl="0">
              <a:lnSpc>
                <a:spcPct val="90000"/>
              </a:lnSpc>
              <a:spcBef>
                <a:spcPts val="500"/>
              </a:spcBef>
              <a:spcAft>
                <a:spcPts val="0"/>
              </a:spcAft>
              <a:buClr>
                <a:schemeClr val="lt1"/>
              </a:buClr>
              <a:buSzPts val="1600"/>
              <a:buNone/>
              <a:defRPr sz="1600"/>
            </a:lvl9pPr>
          </a:lstStyle>
          <a:p>
            <a:endParaRPr/>
          </a:p>
        </p:txBody>
      </p:sp>
      <p:sp>
        <p:nvSpPr>
          <p:cNvPr id="16" name="Google Shape;16;p18"/>
          <p:cNvSpPr txBox="1">
            <a:spLocks noGrp="1"/>
          </p:cNvSpPr>
          <p:nvPr>
            <p:ph type="dt" idx="10"/>
          </p:nvPr>
        </p:nvSpPr>
        <p:spPr>
          <a:xfrm>
            <a:off x="7909561" y="4314328"/>
            <a:ext cx="2910900" cy="3747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1371600" y="4323845"/>
            <a:ext cx="6400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8077200" y="1430866"/>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1"/>
        <p:cNvGrpSpPr/>
        <p:nvPr/>
      </p:nvGrpSpPr>
      <p:grpSpPr>
        <a:xfrm>
          <a:off x="0" y="0"/>
          <a:ext cx="0" cy="0"/>
          <a:chOff x="0" y="0"/>
          <a:chExt cx="0" cy="0"/>
        </a:xfrm>
      </p:grpSpPr>
      <p:sp>
        <p:nvSpPr>
          <p:cNvPr id="72" name="Google Shape;72;p27"/>
          <p:cNvSpPr txBox="1">
            <a:spLocks noGrp="1"/>
          </p:cNvSpPr>
          <p:nvPr>
            <p:ph type="title"/>
          </p:nvPr>
        </p:nvSpPr>
        <p:spPr>
          <a:xfrm>
            <a:off x="685777" y="4697360"/>
            <a:ext cx="10821900" cy="819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Century Gothic"/>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27"/>
          <p:cNvSpPr>
            <a:spLocks noGrp="1"/>
          </p:cNvSpPr>
          <p:nvPr>
            <p:ph type="pic" idx="2"/>
          </p:nvPr>
        </p:nvSpPr>
        <p:spPr>
          <a:xfrm>
            <a:off x="681727" y="941439"/>
            <a:ext cx="10821900" cy="3478200"/>
          </a:xfrm>
          <a:prstGeom prst="rect">
            <a:avLst/>
          </a:prstGeom>
          <a:noFill/>
          <a:ln>
            <a:noFill/>
          </a:ln>
        </p:spPr>
      </p:sp>
      <p:sp>
        <p:nvSpPr>
          <p:cNvPr id="74" name="Google Shape;74;p27"/>
          <p:cNvSpPr txBox="1">
            <a:spLocks noGrp="1"/>
          </p:cNvSpPr>
          <p:nvPr>
            <p:ph type="body" idx="1"/>
          </p:nvPr>
        </p:nvSpPr>
        <p:spPr>
          <a:xfrm>
            <a:off x="685800" y="5516715"/>
            <a:ext cx="10820400" cy="702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600"/>
              <a:buNone/>
              <a:defRPr sz="1600"/>
            </a:lvl1pPr>
            <a:lvl2pPr marL="914400" lvl="1" indent="-228600" algn="l" rtl="0">
              <a:lnSpc>
                <a:spcPct val="90000"/>
              </a:lnSpc>
              <a:spcBef>
                <a:spcPts val="500"/>
              </a:spcBef>
              <a:spcAft>
                <a:spcPts val="0"/>
              </a:spcAft>
              <a:buClr>
                <a:schemeClr val="lt1"/>
              </a:buClr>
              <a:buSzPts val="1400"/>
              <a:buNone/>
              <a:defRPr sz="1400"/>
            </a:lvl2pPr>
            <a:lvl3pPr marL="1371600" lvl="2" indent="-228600" algn="l" rtl="0">
              <a:lnSpc>
                <a:spcPct val="90000"/>
              </a:lnSpc>
              <a:spcBef>
                <a:spcPts val="500"/>
              </a:spcBef>
              <a:spcAft>
                <a:spcPts val="0"/>
              </a:spcAft>
              <a:buClr>
                <a:schemeClr val="lt1"/>
              </a:buClr>
              <a:buSzPts val="1200"/>
              <a:buNone/>
              <a:defRPr sz="1200"/>
            </a:lvl3pPr>
            <a:lvl4pPr marL="1828800" lvl="3" indent="-228600" algn="l" rtl="0">
              <a:lnSpc>
                <a:spcPct val="90000"/>
              </a:lnSpc>
              <a:spcBef>
                <a:spcPts val="500"/>
              </a:spcBef>
              <a:spcAft>
                <a:spcPts val="0"/>
              </a:spcAft>
              <a:buClr>
                <a:schemeClr val="lt1"/>
              </a:buClr>
              <a:buSzPts val="1000"/>
              <a:buNone/>
              <a:defRPr sz="1000"/>
            </a:lvl4pPr>
            <a:lvl5pPr marL="2286000" lvl="4" indent="-228600" algn="l" rtl="0">
              <a:lnSpc>
                <a:spcPct val="90000"/>
              </a:lnSpc>
              <a:spcBef>
                <a:spcPts val="500"/>
              </a:spcBef>
              <a:spcAft>
                <a:spcPts val="0"/>
              </a:spcAft>
              <a:buClr>
                <a:schemeClr val="lt1"/>
              </a:buClr>
              <a:buSzPts val="1000"/>
              <a:buNone/>
              <a:defRPr sz="1000"/>
            </a:lvl5pPr>
            <a:lvl6pPr marL="2743200" lvl="5" indent="-228600" algn="l" rtl="0">
              <a:lnSpc>
                <a:spcPct val="90000"/>
              </a:lnSpc>
              <a:spcBef>
                <a:spcPts val="500"/>
              </a:spcBef>
              <a:spcAft>
                <a:spcPts val="0"/>
              </a:spcAft>
              <a:buClr>
                <a:schemeClr val="lt1"/>
              </a:buClr>
              <a:buSzPts val="1000"/>
              <a:buNone/>
              <a:defRPr sz="1000"/>
            </a:lvl6pPr>
            <a:lvl7pPr marL="3200400" lvl="6" indent="-228600" algn="l" rtl="0">
              <a:lnSpc>
                <a:spcPct val="90000"/>
              </a:lnSpc>
              <a:spcBef>
                <a:spcPts val="500"/>
              </a:spcBef>
              <a:spcAft>
                <a:spcPts val="0"/>
              </a:spcAft>
              <a:buClr>
                <a:schemeClr val="lt1"/>
              </a:buClr>
              <a:buSzPts val="1000"/>
              <a:buNone/>
              <a:defRPr sz="1000"/>
            </a:lvl7pPr>
            <a:lvl8pPr marL="3657600" lvl="7" indent="-228600" algn="l" rtl="0">
              <a:lnSpc>
                <a:spcPct val="90000"/>
              </a:lnSpc>
              <a:spcBef>
                <a:spcPts val="500"/>
              </a:spcBef>
              <a:spcAft>
                <a:spcPts val="0"/>
              </a:spcAft>
              <a:buClr>
                <a:schemeClr val="lt1"/>
              </a:buClr>
              <a:buSzPts val="1000"/>
              <a:buNone/>
              <a:defRPr sz="1000"/>
            </a:lvl8pPr>
            <a:lvl9pPr marL="4114800" lvl="8" indent="-228600" algn="l" rtl="0">
              <a:lnSpc>
                <a:spcPct val="90000"/>
              </a:lnSpc>
              <a:spcBef>
                <a:spcPts val="500"/>
              </a:spcBef>
              <a:spcAft>
                <a:spcPts val="0"/>
              </a:spcAft>
              <a:buClr>
                <a:schemeClr val="lt1"/>
              </a:buClr>
              <a:buSzPts val="1000"/>
              <a:buNone/>
              <a:defRPr sz="1000"/>
            </a:lvl9pPr>
          </a:lstStyle>
          <a:p>
            <a:endParaRPr/>
          </a:p>
        </p:txBody>
      </p:sp>
      <p:sp>
        <p:nvSpPr>
          <p:cNvPr id="75" name="Google Shape;75;p27"/>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78"/>
        <p:cNvGrpSpPr/>
        <p:nvPr/>
      </p:nvGrpSpPr>
      <p:grpSpPr>
        <a:xfrm>
          <a:off x="0" y="0"/>
          <a:ext cx="0" cy="0"/>
          <a:chOff x="0" y="0"/>
          <a:chExt cx="0" cy="0"/>
        </a:xfrm>
      </p:grpSpPr>
      <p:pic>
        <p:nvPicPr>
          <p:cNvPr id="79" name="Google Shape;79;p28"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0" name="Google Shape;80;p28"/>
          <p:cNvSpPr txBox="1">
            <a:spLocks noGrp="1"/>
          </p:cNvSpPr>
          <p:nvPr>
            <p:ph type="title"/>
          </p:nvPr>
        </p:nvSpPr>
        <p:spPr>
          <a:xfrm>
            <a:off x="685800" y="753532"/>
            <a:ext cx="10820400" cy="2802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200"/>
              <a:buFont typeface="Century Gothic"/>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28"/>
          <p:cNvSpPr txBox="1">
            <a:spLocks noGrp="1"/>
          </p:cNvSpPr>
          <p:nvPr>
            <p:ph type="body" idx="1"/>
          </p:nvPr>
        </p:nvSpPr>
        <p:spPr>
          <a:xfrm>
            <a:off x="1024467" y="3649133"/>
            <a:ext cx="10130400" cy="9990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Clr>
                <a:schemeClr val="lt1"/>
              </a:buClr>
              <a:buSzPts val="1600"/>
              <a:buNone/>
              <a:defRPr sz="1600"/>
            </a:lvl1pPr>
            <a:lvl2pPr marL="914400" lvl="1" indent="-228600" algn="l" rtl="0">
              <a:lnSpc>
                <a:spcPct val="90000"/>
              </a:lnSpc>
              <a:spcBef>
                <a:spcPts val="500"/>
              </a:spcBef>
              <a:spcAft>
                <a:spcPts val="0"/>
              </a:spcAft>
              <a:buClr>
                <a:schemeClr val="lt1"/>
              </a:buClr>
              <a:buSzPts val="1400"/>
              <a:buNone/>
              <a:defRPr sz="1400"/>
            </a:lvl2pPr>
            <a:lvl3pPr marL="1371600" lvl="2" indent="-228600" algn="l" rtl="0">
              <a:lnSpc>
                <a:spcPct val="90000"/>
              </a:lnSpc>
              <a:spcBef>
                <a:spcPts val="500"/>
              </a:spcBef>
              <a:spcAft>
                <a:spcPts val="0"/>
              </a:spcAft>
              <a:buClr>
                <a:schemeClr val="lt1"/>
              </a:buClr>
              <a:buSzPts val="1200"/>
              <a:buNone/>
              <a:defRPr sz="1200"/>
            </a:lvl3pPr>
            <a:lvl4pPr marL="1828800" lvl="3" indent="-228600" algn="l" rtl="0">
              <a:lnSpc>
                <a:spcPct val="90000"/>
              </a:lnSpc>
              <a:spcBef>
                <a:spcPts val="500"/>
              </a:spcBef>
              <a:spcAft>
                <a:spcPts val="0"/>
              </a:spcAft>
              <a:buClr>
                <a:schemeClr val="lt1"/>
              </a:buClr>
              <a:buSzPts val="1000"/>
              <a:buNone/>
              <a:defRPr sz="1000"/>
            </a:lvl4pPr>
            <a:lvl5pPr marL="2286000" lvl="4" indent="-228600" algn="l" rtl="0">
              <a:lnSpc>
                <a:spcPct val="90000"/>
              </a:lnSpc>
              <a:spcBef>
                <a:spcPts val="500"/>
              </a:spcBef>
              <a:spcAft>
                <a:spcPts val="0"/>
              </a:spcAft>
              <a:buClr>
                <a:schemeClr val="lt1"/>
              </a:buClr>
              <a:buSzPts val="1000"/>
              <a:buNone/>
              <a:defRPr sz="1000"/>
            </a:lvl5pPr>
            <a:lvl6pPr marL="2743200" lvl="5" indent="-228600" algn="l" rtl="0">
              <a:lnSpc>
                <a:spcPct val="90000"/>
              </a:lnSpc>
              <a:spcBef>
                <a:spcPts val="500"/>
              </a:spcBef>
              <a:spcAft>
                <a:spcPts val="0"/>
              </a:spcAft>
              <a:buClr>
                <a:schemeClr val="lt1"/>
              </a:buClr>
              <a:buSzPts val="1000"/>
              <a:buNone/>
              <a:defRPr sz="1000"/>
            </a:lvl6pPr>
            <a:lvl7pPr marL="3200400" lvl="6" indent="-228600" algn="l" rtl="0">
              <a:lnSpc>
                <a:spcPct val="90000"/>
              </a:lnSpc>
              <a:spcBef>
                <a:spcPts val="500"/>
              </a:spcBef>
              <a:spcAft>
                <a:spcPts val="0"/>
              </a:spcAft>
              <a:buClr>
                <a:schemeClr val="lt1"/>
              </a:buClr>
              <a:buSzPts val="1000"/>
              <a:buNone/>
              <a:defRPr sz="1000"/>
            </a:lvl7pPr>
            <a:lvl8pPr marL="3657600" lvl="7" indent="-228600" algn="l" rtl="0">
              <a:lnSpc>
                <a:spcPct val="90000"/>
              </a:lnSpc>
              <a:spcBef>
                <a:spcPts val="500"/>
              </a:spcBef>
              <a:spcAft>
                <a:spcPts val="0"/>
              </a:spcAft>
              <a:buClr>
                <a:schemeClr val="lt1"/>
              </a:buClr>
              <a:buSzPts val="1000"/>
              <a:buNone/>
              <a:defRPr sz="1000"/>
            </a:lvl8pPr>
            <a:lvl9pPr marL="4114800" lvl="8" indent="-228600" algn="l" rtl="0">
              <a:lnSpc>
                <a:spcPct val="90000"/>
              </a:lnSpc>
              <a:spcBef>
                <a:spcPts val="500"/>
              </a:spcBef>
              <a:spcAft>
                <a:spcPts val="0"/>
              </a:spcAft>
              <a:buClr>
                <a:schemeClr val="lt1"/>
              </a:buClr>
              <a:buSzPts val="1000"/>
              <a:buNone/>
              <a:defRPr sz="1000"/>
            </a:lvl9pPr>
          </a:lstStyle>
          <a:p>
            <a:endParaRPr/>
          </a:p>
        </p:txBody>
      </p:sp>
      <p:sp>
        <p:nvSpPr>
          <p:cNvPr id="82" name="Google Shape;82;p28"/>
          <p:cNvSpPr txBox="1">
            <a:spLocks noGrp="1"/>
          </p:cNvSpPr>
          <p:nvPr>
            <p:ph type="dt" idx="10"/>
          </p:nvPr>
        </p:nvSpPr>
        <p:spPr>
          <a:xfrm>
            <a:off x="7814452" y="38100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28"/>
          <p:cNvSpPr txBox="1">
            <a:spLocks noGrp="1"/>
          </p:cNvSpPr>
          <p:nvPr>
            <p:ph type="ftr" idx="11"/>
          </p:nvPr>
        </p:nvSpPr>
        <p:spPr>
          <a:xfrm>
            <a:off x="685800" y="379941"/>
            <a:ext cx="69915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28"/>
          <p:cNvSpPr txBox="1">
            <a:spLocks noGrp="1"/>
          </p:cNvSpPr>
          <p:nvPr>
            <p:ph type="sldNum" idx="12"/>
          </p:nvPr>
        </p:nvSpPr>
        <p:spPr>
          <a:xfrm>
            <a:off x="10862452" y="381000"/>
            <a:ext cx="643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85"/>
        <p:cNvGrpSpPr/>
        <p:nvPr/>
      </p:nvGrpSpPr>
      <p:grpSpPr>
        <a:xfrm>
          <a:off x="0" y="0"/>
          <a:ext cx="0" cy="0"/>
          <a:chOff x="0" y="0"/>
          <a:chExt cx="0" cy="0"/>
        </a:xfrm>
      </p:grpSpPr>
      <p:pic>
        <p:nvPicPr>
          <p:cNvPr id="86" name="Google Shape;86;p29"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7" name="Google Shape;87;p29"/>
          <p:cNvSpPr txBox="1">
            <a:spLocks noGrp="1"/>
          </p:cNvSpPr>
          <p:nvPr>
            <p:ph type="title"/>
          </p:nvPr>
        </p:nvSpPr>
        <p:spPr>
          <a:xfrm>
            <a:off x="1024467" y="753533"/>
            <a:ext cx="10151400" cy="2604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200"/>
              <a:buFont typeface="Century Gothic"/>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29"/>
          <p:cNvSpPr txBox="1">
            <a:spLocks noGrp="1"/>
          </p:cNvSpPr>
          <p:nvPr>
            <p:ph type="body" idx="1"/>
          </p:nvPr>
        </p:nvSpPr>
        <p:spPr>
          <a:xfrm>
            <a:off x="1303865" y="3365556"/>
            <a:ext cx="9592800" cy="444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400"/>
              <a:buNone/>
              <a:defRPr sz="1400"/>
            </a:lvl1pPr>
            <a:lvl2pPr marL="914400" lvl="1" indent="-228600" algn="l" rtl="0">
              <a:lnSpc>
                <a:spcPct val="90000"/>
              </a:lnSpc>
              <a:spcBef>
                <a:spcPts val="500"/>
              </a:spcBef>
              <a:spcAft>
                <a:spcPts val="0"/>
              </a:spcAft>
              <a:buClr>
                <a:schemeClr val="lt1"/>
              </a:buClr>
              <a:buSzPts val="1400"/>
              <a:buNone/>
              <a:defRPr sz="1400"/>
            </a:lvl2pPr>
            <a:lvl3pPr marL="1371600" lvl="2" indent="-228600" algn="l" rtl="0">
              <a:lnSpc>
                <a:spcPct val="90000"/>
              </a:lnSpc>
              <a:spcBef>
                <a:spcPts val="500"/>
              </a:spcBef>
              <a:spcAft>
                <a:spcPts val="0"/>
              </a:spcAft>
              <a:buClr>
                <a:schemeClr val="lt1"/>
              </a:buClr>
              <a:buSzPts val="1200"/>
              <a:buNone/>
              <a:defRPr sz="1200"/>
            </a:lvl3pPr>
            <a:lvl4pPr marL="1828800" lvl="3" indent="-228600" algn="l" rtl="0">
              <a:lnSpc>
                <a:spcPct val="90000"/>
              </a:lnSpc>
              <a:spcBef>
                <a:spcPts val="500"/>
              </a:spcBef>
              <a:spcAft>
                <a:spcPts val="0"/>
              </a:spcAft>
              <a:buClr>
                <a:schemeClr val="lt1"/>
              </a:buClr>
              <a:buSzPts val="1000"/>
              <a:buNone/>
              <a:defRPr sz="1000"/>
            </a:lvl4pPr>
            <a:lvl5pPr marL="2286000" lvl="4" indent="-228600" algn="l" rtl="0">
              <a:lnSpc>
                <a:spcPct val="90000"/>
              </a:lnSpc>
              <a:spcBef>
                <a:spcPts val="500"/>
              </a:spcBef>
              <a:spcAft>
                <a:spcPts val="0"/>
              </a:spcAft>
              <a:buClr>
                <a:schemeClr val="lt1"/>
              </a:buClr>
              <a:buSzPts val="1000"/>
              <a:buNone/>
              <a:defRPr sz="1000"/>
            </a:lvl5pPr>
            <a:lvl6pPr marL="2743200" lvl="5" indent="-228600" algn="l" rtl="0">
              <a:lnSpc>
                <a:spcPct val="90000"/>
              </a:lnSpc>
              <a:spcBef>
                <a:spcPts val="500"/>
              </a:spcBef>
              <a:spcAft>
                <a:spcPts val="0"/>
              </a:spcAft>
              <a:buClr>
                <a:schemeClr val="lt1"/>
              </a:buClr>
              <a:buSzPts val="1000"/>
              <a:buNone/>
              <a:defRPr sz="1000"/>
            </a:lvl6pPr>
            <a:lvl7pPr marL="3200400" lvl="6" indent="-228600" algn="l" rtl="0">
              <a:lnSpc>
                <a:spcPct val="90000"/>
              </a:lnSpc>
              <a:spcBef>
                <a:spcPts val="500"/>
              </a:spcBef>
              <a:spcAft>
                <a:spcPts val="0"/>
              </a:spcAft>
              <a:buClr>
                <a:schemeClr val="lt1"/>
              </a:buClr>
              <a:buSzPts val="1000"/>
              <a:buNone/>
              <a:defRPr sz="1000"/>
            </a:lvl7pPr>
            <a:lvl8pPr marL="3657600" lvl="7" indent="-228600" algn="l" rtl="0">
              <a:lnSpc>
                <a:spcPct val="90000"/>
              </a:lnSpc>
              <a:spcBef>
                <a:spcPts val="500"/>
              </a:spcBef>
              <a:spcAft>
                <a:spcPts val="0"/>
              </a:spcAft>
              <a:buClr>
                <a:schemeClr val="lt1"/>
              </a:buClr>
              <a:buSzPts val="1000"/>
              <a:buNone/>
              <a:defRPr sz="1000"/>
            </a:lvl8pPr>
            <a:lvl9pPr marL="4114800" lvl="8" indent="-228600" algn="l" rtl="0">
              <a:lnSpc>
                <a:spcPct val="90000"/>
              </a:lnSpc>
              <a:spcBef>
                <a:spcPts val="500"/>
              </a:spcBef>
              <a:spcAft>
                <a:spcPts val="0"/>
              </a:spcAft>
              <a:buClr>
                <a:schemeClr val="lt1"/>
              </a:buClr>
              <a:buSzPts val="1000"/>
              <a:buNone/>
              <a:defRPr sz="1000"/>
            </a:lvl9pPr>
          </a:lstStyle>
          <a:p>
            <a:endParaRPr/>
          </a:p>
        </p:txBody>
      </p:sp>
      <p:sp>
        <p:nvSpPr>
          <p:cNvPr id="89" name="Google Shape;89;p29"/>
          <p:cNvSpPr txBox="1">
            <a:spLocks noGrp="1"/>
          </p:cNvSpPr>
          <p:nvPr>
            <p:ph type="body" idx="2"/>
          </p:nvPr>
        </p:nvSpPr>
        <p:spPr>
          <a:xfrm>
            <a:off x="1024467" y="3959862"/>
            <a:ext cx="10151400" cy="6798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Clr>
                <a:schemeClr val="lt1"/>
              </a:buClr>
              <a:buSzPts val="1600"/>
              <a:buNone/>
              <a:defRPr sz="1600"/>
            </a:lvl1pPr>
            <a:lvl2pPr marL="914400" lvl="1" indent="-228600" algn="l" rtl="0">
              <a:lnSpc>
                <a:spcPct val="90000"/>
              </a:lnSpc>
              <a:spcBef>
                <a:spcPts val="500"/>
              </a:spcBef>
              <a:spcAft>
                <a:spcPts val="0"/>
              </a:spcAft>
              <a:buClr>
                <a:schemeClr val="lt1"/>
              </a:buClr>
              <a:buSzPts val="1400"/>
              <a:buNone/>
              <a:defRPr sz="1400"/>
            </a:lvl2pPr>
            <a:lvl3pPr marL="1371600" lvl="2" indent="-228600" algn="l" rtl="0">
              <a:lnSpc>
                <a:spcPct val="90000"/>
              </a:lnSpc>
              <a:spcBef>
                <a:spcPts val="500"/>
              </a:spcBef>
              <a:spcAft>
                <a:spcPts val="0"/>
              </a:spcAft>
              <a:buClr>
                <a:schemeClr val="lt1"/>
              </a:buClr>
              <a:buSzPts val="1200"/>
              <a:buNone/>
              <a:defRPr sz="1200"/>
            </a:lvl3pPr>
            <a:lvl4pPr marL="1828800" lvl="3" indent="-228600" algn="l" rtl="0">
              <a:lnSpc>
                <a:spcPct val="90000"/>
              </a:lnSpc>
              <a:spcBef>
                <a:spcPts val="500"/>
              </a:spcBef>
              <a:spcAft>
                <a:spcPts val="0"/>
              </a:spcAft>
              <a:buClr>
                <a:schemeClr val="lt1"/>
              </a:buClr>
              <a:buSzPts val="1000"/>
              <a:buNone/>
              <a:defRPr sz="1000"/>
            </a:lvl4pPr>
            <a:lvl5pPr marL="2286000" lvl="4" indent="-228600" algn="l" rtl="0">
              <a:lnSpc>
                <a:spcPct val="90000"/>
              </a:lnSpc>
              <a:spcBef>
                <a:spcPts val="500"/>
              </a:spcBef>
              <a:spcAft>
                <a:spcPts val="0"/>
              </a:spcAft>
              <a:buClr>
                <a:schemeClr val="lt1"/>
              </a:buClr>
              <a:buSzPts val="1000"/>
              <a:buNone/>
              <a:defRPr sz="1000"/>
            </a:lvl5pPr>
            <a:lvl6pPr marL="2743200" lvl="5" indent="-228600" algn="l" rtl="0">
              <a:lnSpc>
                <a:spcPct val="90000"/>
              </a:lnSpc>
              <a:spcBef>
                <a:spcPts val="500"/>
              </a:spcBef>
              <a:spcAft>
                <a:spcPts val="0"/>
              </a:spcAft>
              <a:buClr>
                <a:schemeClr val="lt1"/>
              </a:buClr>
              <a:buSzPts val="1000"/>
              <a:buNone/>
              <a:defRPr sz="1000"/>
            </a:lvl6pPr>
            <a:lvl7pPr marL="3200400" lvl="6" indent="-228600" algn="l" rtl="0">
              <a:lnSpc>
                <a:spcPct val="90000"/>
              </a:lnSpc>
              <a:spcBef>
                <a:spcPts val="500"/>
              </a:spcBef>
              <a:spcAft>
                <a:spcPts val="0"/>
              </a:spcAft>
              <a:buClr>
                <a:schemeClr val="lt1"/>
              </a:buClr>
              <a:buSzPts val="1000"/>
              <a:buNone/>
              <a:defRPr sz="1000"/>
            </a:lvl7pPr>
            <a:lvl8pPr marL="3657600" lvl="7" indent="-228600" algn="l" rtl="0">
              <a:lnSpc>
                <a:spcPct val="90000"/>
              </a:lnSpc>
              <a:spcBef>
                <a:spcPts val="500"/>
              </a:spcBef>
              <a:spcAft>
                <a:spcPts val="0"/>
              </a:spcAft>
              <a:buClr>
                <a:schemeClr val="lt1"/>
              </a:buClr>
              <a:buSzPts val="1000"/>
              <a:buNone/>
              <a:defRPr sz="1000"/>
            </a:lvl8pPr>
            <a:lvl9pPr marL="4114800" lvl="8" indent="-228600" algn="l" rtl="0">
              <a:lnSpc>
                <a:spcPct val="90000"/>
              </a:lnSpc>
              <a:spcBef>
                <a:spcPts val="500"/>
              </a:spcBef>
              <a:spcAft>
                <a:spcPts val="0"/>
              </a:spcAft>
              <a:buClr>
                <a:schemeClr val="lt1"/>
              </a:buClr>
              <a:buSzPts val="1000"/>
              <a:buNone/>
              <a:defRPr sz="1000"/>
            </a:lvl9pPr>
          </a:lstStyle>
          <a:p>
            <a:endParaRPr/>
          </a:p>
        </p:txBody>
      </p:sp>
      <p:sp>
        <p:nvSpPr>
          <p:cNvPr id="90" name="Google Shape;90;p29"/>
          <p:cNvSpPr txBox="1">
            <a:spLocks noGrp="1"/>
          </p:cNvSpPr>
          <p:nvPr>
            <p:ph type="dt" idx="10"/>
          </p:nvPr>
        </p:nvSpPr>
        <p:spPr>
          <a:xfrm>
            <a:off x="7814452" y="38100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29"/>
          <p:cNvSpPr txBox="1">
            <a:spLocks noGrp="1"/>
          </p:cNvSpPr>
          <p:nvPr>
            <p:ph type="ftr" idx="11"/>
          </p:nvPr>
        </p:nvSpPr>
        <p:spPr>
          <a:xfrm>
            <a:off x="685800" y="379941"/>
            <a:ext cx="69915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29"/>
          <p:cNvSpPr txBox="1">
            <a:spLocks noGrp="1"/>
          </p:cNvSpPr>
          <p:nvPr>
            <p:ph type="sldNum" idx="12"/>
          </p:nvPr>
        </p:nvSpPr>
        <p:spPr>
          <a:xfrm>
            <a:off x="10862452" y="381000"/>
            <a:ext cx="643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9"/>
          <p:cNvSpPr txBox="1"/>
          <p:nvPr/>
        </p:nvSpPr>
        <p:spPr>
          <a:xfrm>
            <a:off x="476250" y="933450"/>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Century Gothic"/>
              <a:buNone/>
            </a:pPr>
            <a:r>
              <a:rPr lang="en-US" sz="8000" b="0" cap="none">
                <a:solidFill>
                  <a:schemeClr val="lt1"/>
                </a:solidFill>
                <a:latin typeface="Century Gothic"/>
                <a:ea typeface="Century Gothic"/>
                <a:cs typeface="Century Gothic"/>
                <a:sym typeface="Century Gothic"/>
              </a:rPr>
              <a:t>“</a:t>
            </a:r>
            <a:endParaRPr/>
          </a:p>
        </p:txBody>
      </p:sp>
      <p:sp>
        <p:nvSpPr>
          <p:cNvPr id="94" name="Google Shape;94;p29"/>
          <p:cNvSpPr txBox="1"/>
          <p:nvPr/>
        </p:nvSpPr>
        <p:spPr>
          <a:xfrm>
            <a:off x="10984230" y="2701290"/>
            <a:ext cx="609600" cy="584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entury Gothic"/>
              <a:buNone/>
            </a:pPr>
            <a:r>
              <a:rPr lang="en-US" sz="8000" b="0"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95"/>
        <p:cNvGrpSpPr/>
        <p:nvPr/>
      </p:nvGrpSpPr>
      <p:grpSpPr>
        <a:xfrm>
          <a:off x="0" y="0"/>
          <a:ext cx="0" cy="0"/>
          <a:chOff x="0" y="0"/>
          <a:chExt cx="0" cy="0"/>
        </a:xfrm>
      </p:grpSpPr>
      <p:pic>
        <p:nvPicPr>
          <p:cNvPr id="96" name="Google Shape;96;p30"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97" name="Google Shape;97;p30"/>
          <p:cNvSpPr txBox="1">
            <a:spLocks noGrp="1"/>
          </p:cNvSpPr>
          <p:nvPr>
            <p:ph type="title"/>
          </p:nvPr>
        </p:nvSpPr>
        <p:spPr>
          <a:xfrm>
            <a:off x="1024495" y="1124701"/>
            <a:ext cx="10146300" cy="2511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Century Gothic"/>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30"/>
          <p:cNvSpPr txBox="1">
            <a:spLocks noGrp="1"/>
          </p:cNvSpPr>
          <p:nvPr>
            <p:ph type="body" idx="1"/>
          </p:nvPr>
        </p:nvSpPr>
        <p:spPr>
          <a:xfrm>
            <a:off x="1024467" y="3648315"/>
            <a:ext cx="10144800" cy="9999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600"/>
              <a:buNone/>
              <a:defRPr sz="1600"/>
            </a:lvl1pPr>
            <a:lvl2pPr marL="914400" lvl="1" indent="-228600" algn="l" rtl="0">
              <a:lnSpc>
                <a:spcPct val="90000"/>
              </a:lnSpc>
              <a:spcBef>
                <a:spcPts val="500"/>
              </a:spcBef>
              <a:spcAft>
                <a:spcPts val="0"/>
              </a:spcAft>
              <a:buClr>
                <a:schemeClr val="lt1"/>
              </a:buClr>
              <a:buSzPts val="1400"/>
              <a:buNone/>
              <a:defRPr sz="1400"/>
            </a:lvl2pPr>
            <a:lvl3pPr marL="1371600" lvl="2" indent="-228600" algn="l" rtl="0">
              <a:lnSpc>
                <a:spcPct val="90000"/>
              </a:lnSpc>
              <a:spcBef>
                <a:spcPts val="500"/>
              </a:spcBef>
              <a:spcAft>
                <a:spcPts val="0"/>
              </a:spcAft>
              <a:buClr>
                <a:schemeClr val="lt1"/>
              </a:buClr>
              <a:buSzPts val="1200"/>
              <a:buNone/>
              <a:defRPr sz="1200"/>
            </a:lvl3pPr>
            <a:lvl4pPr marL="1828800" lvl="3" indent="-228600" algn="l" rtl="0">
              <a:lnSpc>
                <a:spcPct val="90000"/>
              </a:lnSpc>
              <a:spcBef>
                <a:spcPts val="500"/>
              </a:spcBef>
              <a:spcAft>
                <a:spcPts val="0"/>
              </a:spcAft>
              <a:buClr>
                <a:schemeClr val="lt1"/>
              </a:buClr>
              <a:buSzPts val="1000"/>
              <a:buNone/>
              <a:defRPr sz="1000"/>
            </a:lvl4pPr>
            <a:lvl5pPr marL="2286000" lvl="4" indent="-228600" algn="l" rtl="0">
              <a:lnSpc>
                <a:spcPct val="90000"/>
              </a:lnSpc>
              <a:spcBef>
                <a:spcPts val="500"/>
              </a:spcBef>
              <a:spcAft>
                <a:spcPts val="0"/>
              </a:spcAft>
              <a:buClr>
                <a:schemeClr val="lt1"/>
              </a:buClr>
              <a:buSzPts val="1000"/>
              <a:buNone/>
              <a:defRPr sz="1000"/>
            </a:lvl5pPr>
            <a:lvl6pPr marL="2743200" lvl="5" indent="-228600" algn="l" rtl="0">
              <a:lnSpc>
                <a:spcPct val="90000"/>
              </a:lnSpc>
              <a:spcBef>
                <a:spcPts val="500"/>
              </a:spcBef>
              <a:spcAft>
                <a:spcPts val="0"/>
              </a:spcAft>
              <a:buClr>
                <a:schemeClr val="lt1"/>
              </a:buClr>
              <a:buSzPts val="1000"/>
              <a:buNone/>
              <a:defRPr sz="1000"/>
            </a:lvl6pPr>
            <a:lvl7pPr marL="3200400" lvl="6" indent="-228600" algn="l" rtl="0">
              <a:lnSpc>
                <a:spcPct val="90000"/>
              </a:lnSpc>
              <a:spcBef>
                <a:spcPts val="500"/>
              </a:spcBef>
              <a:spcAft>
                <a:spcPts val="0"/>
              </a:spcAft>
              <a:buClr>
                <a:schemeClr val="lt1"/>
              </a:buClr>
              <a:buSzPts val="1000"/>
              <a:buNone/>
              <a:defRPr sz="1000"/>
            </a:lvl7pPr>
            <a:lvl8pPr marL="3657600" lvl="7" indent="-228600" algn="l" rtl="0">
              <a:lnSpc>
                <a:spcPct val="90000"/>
              </a:lnSpc>
              <a:spcBef>
                <a:spcPts val="500"/>
              </a:spcBef>
              <a:spcAft>
                <a:spcPts val="0"/>
              </a:spcAft>
              <a:buClr>
                <a:schemeClr val="lt1"/>
              </a:buClr>
              <a:buSzPts val="1000"/>
              <a:buNone/>
              <a:defRPr sz="1000"/>
            </a:lvl8pPr>
            <a:lvl9pPr marL="4114800" lvl="8" indent="-228600" algn="l" rtl="0">
              <a:lnSpc>
                <a:spcPct val="90000"/>
              </a:lnSpc>
              <a:spcBef>
                <a:spcPts val="500"/>
              </a:spcBef>
              <a:spcAft>
                <a:spcPts val="0"/>
              </a:spcAft>
              <a:buClr>
                <a:schemeClr val="lt1"/>
              </a:buClr>
              <a:buSzPts val="1000"/>
              <a:buNone/>
              <a:defRPr sz="1000"/>
            </a:lvl9pPr>
          </a:lstStyle>
          <a:p>
            <a:endParaRPr/>
          </a:p>
        </p:txBody>
      </p:sp>
      <p:sp>
        <p:nvSpPr>
          <p:cNvPr id="99" name="Google Shape;99;p30"/>
          <p:cNvSpPr txBox="1">
            <a:spLocks noGrp="1"/>
          </p:cNvSpPr>
          <p:nvPr>
            <p:ph type="dt" idx="10"/>
          </p:nvPr>
        </p:nvSpPr>
        <p:spPr>
          <a:xfrm>
            <a:off x="7814452" y="378883"/>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685800" y="378883"/>
            <a:ext cx="69915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10862452" y="381000"/>
            <a:ext cx="643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Google Shape;103;p31"/>
          <p:cNvSpPr txBox="1">
            <a:spLocks noGrp="1"/>
          </p:cNvSpPr>
          <p:nvPr>
            <p:ph type="title"/>
          </p:nvPr>
        </p:nvSpPr>
        <p:spPr>
          <a:xfrm>
            <a:off x="2895600" y="761999"/>
            <a:ext cx="8610600" cy="13038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31"/>
          <p:cNvSpPr txBox="1">
            <a:spLocks noGrp="1"/>
          </p:cNvSpPr>
          <p:nvPr>
            <p:ph type="body" idx="1"/>
          </p:nvPr>
        </p:nvSpPr>
        <p:spPr>
          <a:xfrm>
            <a:off x="685800" y="2202080"/>
            <a:ext cx="3456300" cy="6174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lt1"/>
              </a:buClr>
              <a:buSzPts val="2400"/>
              <a:buNone/>
              <a:defRPr sz="2400" b="0">
                <a:solidFill>
                  <a:schemeClr val="lt1"/>
                </a:solidFil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105" name="Google Shape;105;p31"/>
          <p:cNvSpPr txBox="1">
            <a:spLocks noGrp="1"/>
          </p:cNvSpPr>
          <p:nvPr>
            <p:ph type="body" idx="2"/>
          </p:nvPr>
        </p:nvSpPr>
        <p:spPr>
          <a:xfrm>
            <a:off x="685799" y="2904565"/>
            <a:ext cx="3456300" cy="331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400"/>
              <a:buNone/>
              <a:defRPr sz="1400"/>
            </a:lvl1pPr>
            <a:lvl2pPr marL="914400" lvl="1" indent="-228600" algn="l" rtl="0">
              <a:lnSpc>
                <a:spcPct val="90000"/>
              </a:lnSpc>
              <a:spcBef>
                <a:spcPts val="500"/>
              </a:spcBef>
              <a:spcAft>
                <a:spcPts val="0"/>
              </a:spcAft>
              <a:buClr>
                <a:schemeClr val="lt1"/>
              </a:buClr>
              <a:buSzPts val="1200"/>
              <a:buNone/>
              <a:defRPr sz="1200"/>
            </a:lvl2pPr>
            <a:lvl3pPr marL="1371600" lvl="2" indent="-228600" algn="l" rtl="0">
              <a:lnSpc>
                <a:spcPct val="90000"/>
              </a:lnSpc>
              <a:spcBef>
                <a:spcPts val="500"/>
              </a:spcBef>
              <a:spcAft>
                <a:spcPts val="0"/>
              </a:spcAft>
              <a:buClr>
                <a:schemeClr val="lt1"/>
              </a:buClr>
              <a:buSzPts val="1000"/>
              <a:buNone/>
              <a:defRPr sz="1000"/>
            </a:lvl3pPr>
            <a:lvl4pPr marL="1828800" lvl="3" indent="-228600" algn="l" rtl="0">
              <a:lnSpc>
                <a:spcPct val="90000"/>
              </a:lnSpc>
              <a:spcBef>
                <a:spcPts val="500"/>
              </a:spcBef>
              <a:spcAft>
                <a:spcPts val="0"/>
              </a:spcAft>
              <a:buClr>
                <a:schemeClr val="lt1"/>
              </a:buClr>
              <a:buSzPts val="900"/>
              <a:buNone/>
              <a:defRPr sz="900"/>
            </a:lvl4pPr>
            <a:lvl5pPr marL="2286000" lvl="4" indent="-228600" algn="l" rtl="0">
              <a:lnSpc>
                <a:spcPct val="90000"/>
              </a:lnSpc>
              <a:spcBef>
                <a:spcPts val="500"/>
              </a:spcBef>
              <a:spcAft>
                <a:spcPts val="0"/>
              </a:spcAft>
              <a:buClr>
                <a:schemeClr val="lt1"/>
              </a:buClr>
              <a:buSzPts val="900"/>
              <a:buNone/>
              <a:defRPr sz="900"/>
            </a:lvl5pPr>
            <a:lvl6pPr marL="2743200" lvl="5" indent="-228600" algn="l" rtl="0">
              <a:lnSpc>
                <a:spcPct val="90000"/>
              </a:lnSpc>
              <a:spcBef>
                <a:spcPts val="500"/>
              </a:spcBef>
              <a:spcAft>
                <a:spcPts val="0"/>
              </a:spcAft>
              <a:buClr>
                <a:schemeClr val="lt1"/>
              </a:buClr>
              <a:buSzPts val="900"/>
              <a:buNone/>
              <a:defRPr sz="900"/>
            </a:lvl6pPr>
            <a:lvl7pPr marL="3200400" lvl="6" indent="-228600" algn="l" rtl="0">
              <a:lnSpc>
                <a:spcPct val="90000"/>
              </a:lnSpc>
              <a:spcBef>
                <a:spcPts val="500"/>
              </a:spcBef>
              <a:spcAft>
                <a:spcPts val="0"/>
              </a:spcAft>
              <a:buClr>
                <a:schemeClr val="lt1"/>
              </a:buClr>
              <a:buSzPts val="900"/>
              <a:buNone/>
              <a:defRPr sz="900"/>
            </a:lvl7pPr>
            <a:lvl8pPr marL="3657600" lvl="7" indent="-228600" algn="l" rtl="0">
              <a:lnSpc>
                <a:spcPct val="90000"/>
              </a:lnSpc>
              <a:spcBef>
                <a:spcPts val="500"/>
              </a:spcBef>
              <a:spcAft>
                <a:spcPts val="0"/>
              </a:spcAft>
              <a:buClr>
                <a:schemeClr val="lt1"/>
              </a:buClr>
              <a:buSzPts val="900"/>
              <a:buNone/>
              <a:defRPr sz="900"/>
            </a:lvl8pPr>
            <a:lvl9pPr marL="4114800" lvl="8" indent="-228600" algn="l" rtl="0">
              <a:lnSpc>
                <a:spcPct val="90000"/>
              </a:lnSpc>
              <a:spcBef>
                <a:spcPts val="500"/>
              </a:spcBef>
              <a:spcAft>
                <a:spcPts val="0"/>
              </a:spcAft>
              <a:buClr>
                <a:schemeClr val="lt1"/>
              </a:buClr>
              <a:buSzPts val="900"/>
              <a:buNone/>
              <a:defRPr sz="900"/>
            </a:lvl9pPr>
          </a:lstStyle>
          <a:p>
            <a:endParaRPr/>
          </a:p>
        </p:txBody>
      </p:sp>
      <p:sp>
        <p:nvSpPr>
          <p:cNvPr id="106" name="Google Shape;106;p31"/>
          <p:cNvSpPr txBox="1">
            <a:spLocks noGrp="1"/>
          </p:cNvSpPr>
          <p:nvPr>
            <p:ph type="body" idx="3"/>
          </p:nvPr>
        </p:nvSpPr>
        <p:spPr>
          <a:xfrm>
            <a:off x="4368800" y="2201333"/>
            <a:ext cx="3456300" cy="6264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lt1"/>
              </a:buClr>
              <a:buSzPts val="2400"/>
              <a:buNone/>
              <a:defRPr sz="2400" b="0">
                <a:solidFill>
                  <a:schemeClr val="lt1"/>
                </a:solidFil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107" name="Google Shape;107;p31"/>
          <p:cNvSpPr txBox="1">
            <a:spLocks noGrp="1"/>
          </p:cNvSpPr>
          <p:nvPr>
            <p:ph type="body" idx="4"/>
          </p:nvPr>
        </p:nvSpPr>
        <p:spPr>
          <a:xfrm>
            <a:off x="4366858" y="2904067"/>
            <a:ext cx="3456300" cy="3314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400"/>
              <a:buNone/>
              <a:defRPr sz="1400"/>
            </a:lvl1pPr>
            <a:lvl2pPr marL="914400" lvl="1" indent="-228600" algn="l" rtl="0">
              <a:lnSpc>
                <a:spcPct val="90000"/>
              </a:lnSpc>
              <a:spcBef>
                <a:spcPts val="500"/>
              </a:spcBef>
              <a:spcAft>
                <a:spcPts val="0"/>
              </a:spcAft>
              <a:buClr>
                <a:schemeClr val="lt1"/>
              </a:buClr>
              <a:buSzPts val="1200"/>
              <a:buNone/>
              <a:defRPr sz="1200"/>
            </a:lvl2pPr>
            <a:lvl3pPr marL="1371600" lvl="2" indent="-228600" algn="l" rtl="0">
              <a:lnSpc>
                <a:spcPct val="90000"/>
              </a:lnSpc>
              <a:spcBef>
                <a:spcPts val="500"/>
              </a:spcBef>
              <a:spcAft>
                <a:spcPts val="0"/>
              </a:spcAft>
              <a:buClr>
                <a:schemeClr val="lt1"/>
              </a:buClr>
              <a:buSzPts val="1000"/>
              <a:buNone/>
              <a:defRPr sz="1000"/>
            </a:lvl3pPr>
            <a:lvl4pPr marL="1828800" lvl="3" indent="-228600" algn="l" rtl="0">
              <a:lnSpc>
                <a:spcPct val="90000"/>
              </a:lnSpc>
              <a:spcBef>
                <a:spcPts val="500"/>
              </a:spcBef>
              <a:spcAft>
                <a:spcPts val="0"/>
              </a:spcAft>
              <a:buClr>
                <a:schemeClr val="lt1"/>
              </a:buClr>
              <a:buSzPts val="900"/>
              <a:buNone/>
              <a:defRPr sz="900"/>
            </a:lvl4pPr>
            <a:lvl5pPr marL="2286000" lvl="4" indent="-228600" algn="l" rtl="0">
              <a:lnSpc>
                <a:spcPct val="90000"/>
              </a:lnSpc>
              <a:spcBef>
                <a:spcPts val="500"/>
              </a:spcBef>
              <a:spcAft>
                <a:spcPts val="0"/>
              </a:spcAft>
              <a:buClr>
                <a:schemeClr val="lt1"/>
              </a:buClr>
              <a:buSzPts val="900"/>
              <a:buNone/>
              <a:defRPr sz="900"/>
            </a:lvl5pPr>
            <a:lvl6pPr marL="2743200" lvl="5" indent="-228600" algn="l" rtl="0">
              <a:lnSpc>
                <a:spcPct val="90000"/>
              </a:lnSpc>
              <a:spcBef>
                <a:spcPts val="500"/>
              </a:spcBef>
              <a:spcAft>
                <a:spcPts val="0"/>
              </a:spcAft>
              <a:buClr>
                <a:schemeClr val="lt1"/>
              </a:buClr>
              <a:buSzPts val="900"/>
              <a:buNone/>
              <a:defRPr sz="900"/>
            </a:lvl6pPr>
            <a:lvl7pPr marL="3200400" lvl="6" indent="-228600" algn="l" rtl="0">
              <a:lnSpc>
                <a:spcPct val="90000"/>
              </a:lnSpc>
              <a:spcBef>
                <a:spcPts val="500"/>
              </a:spcBef>
              <a:spcAft>
                <a:spcPts val="0"/>
              </a:spcAft>
              <a:buClr>
                <a:schemeClr val="lt1"/>
              </a:buClr>
              <a:buSzPts val="900"/>
              <a:buNone/>
              <a:defRPr sz="900"/>
            </a:lvl7pPr>
            <a:lvl8pPr marL="3657600" lvl="7" indent="-228600" algn="l" rtl="0">
              <a:lnSpc>
                <a:spcPct val="90000"/>
              </a:lnSpc>
              <a:spcBef>
                <a:spcPts val="500"/>
              </a:spcBef>
              <a:spcAft>
                <a:spcPts val="0"/>
              </a:spcAft>
              <a:buClr>
                <a:schemeClr val="lt1"/>
              </a:buClr>
              <a:buSzPts val="900"/>
              <a:buNone/>
              <a:defRPr sz="900"/>
            </a:lvl8pPr>
            <a:lvl9pPr marL="4114800" lvl="8" indent="-228600" algn="l" rtl="0">
              <a:lnSpc>
                <a:spcPct val="90000"/>
              </a:lnSpc>
              <a:spcBef>
                <a:spcPts val="500"/>
              </a:spcBef>
              <a:spcAft>
                <a:spcPts val="0"/>
              </a:spcAft>
              <a:buClr>
                <a:schemeClr val="lt1"/>
              </a:buClr>
              <a:buSzPts val="900"/>
              <a:buNone/>
              <a:defRPr sz="900"/>
            </a:lvl9pPr>
          </a:lstStyle>
          <a:p>
            <a:endParaRPr/>
          </a:p>
        </p:txBody>
      </p:sp>
      <p:sp>
        <p:nvSpPr>
          <p:cNvPr id="108" name="Google Shape;108;p31"/>
          <p:cNvSpPr txBox="1">
            <a:spLocks noGrp="1"/>
          </p:cNvSpPr>
          <p:nvPr>
            <p:ph type="body" idx="5"/>
          </p:nvPr>
        </p:nvSpPr>
        <p:spPr>
          <a:xfrm>
            <a:off x="8051800" y="2192866"/>
            <a:ext cx="3456300" cy="6264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lt1"/>
              </a:buClr>
              <a:buSzPts val="2400"/>
              <a:buNone/>
              <a:defRPr sz="2400" b="0">
                <a:solidFill>
                  <a:schemeClr val="lt1"/>
                </a:solidFil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109" name="Google Shape;109;p31"/>
          <p:cNvSpPr txBox="1">
            <a:spLocks noGrp="1"/>
          </p:cNvSpPr>
          <p:nvPr>
            <p:ph type="body" idx="6"/>
          </p:nvPr>
        </p:nvSpPr>
        <p:spPr>
          <a:xfrm>
            <a:off x="8051801" y="2904565"/>
            <a:ext cx="3456300" cy="331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400"/>
              <a:buNone/>
              <a:defRPr sz="1400"/>
            </a:lvl1pPr>
            <a:lvl2pPr marL="914400" lvl="1" indent="-228600" algn="l" rtl="0">
              <a:lnSpc>
                <a:spcPct val="90000"/>
              </a:lnSpc>
              <a:spcBef>
                <a:spcPts val="500"/>
              </a:spcBef>
              <a:spcAft>
                <a:spcPts val="0"/>
              </a:spcAft>
              <a:buClr>
                <a:schemeClr val="lt1"/>
              </a:buClr>
              <a:buSzPts val="1200"/>
              <a:buNone/>
              <a:defRPr sz="1200"/>
            </a:lvl2pPr>
            <a:lvl3pPr marL="1371600" lvl="2" indent="-228600" algn="l" rtl="0">
              <a:lnSpc>
                <a:spcPct val="90000"/>
              </a:lnSpc>
              <a:spcBef>
                <a:spcPts val="500"/>
              </a:spcBef>
              <a:spcAft>
                <a:spcPts val="0"/>
              </a:spcAft>
              <a:buClr>
                <a:schemeClr val="lt1"/>
              </a:buClr>
              <a:buSzPts val="1000"/>
              <a:buNone/>
              <a:defRPr sz="1000"/>
            </a:lvl3pPr>
            <a:lvl4pPr marL="1828800" lvl="3" indent="-228600" algn="l" rtl="0">
              <a:lnSpc>
                <a:spcPct val="90000"/>
              </a:lnSpc>
              <a:spcBef>
                <a:spcPts val="500"/>
              </a:spcBef>
              <a:spcAft>
                <a:spcPts val="0"/>
              </a:spcAft>
              <a:buClr>
                <a:schemeClr val="lt1"/>
              </a:buClr>
              <a:buSzPts val="900"/>
              <a:buNone/>
              <a:defRPr sz="900"/>
            </a:lvl4pPr>
            <a:lvl5pPr marL="2286000" lvl="4" indent="-228600" algn="l" rtl="0">
              <a:lnSpc>
                <a:spcPct val="90000"/>
              </a:lnSpc>
              <a:spcBef>
                <a:spcPts val="500"/>
              </a:spcBef>
              <a:spcAft>
                <a:spcPts val="0"/>
              </a:spcAft>
              <a:buClr>
                <a:schemeClr val="lt1"/>
              </a:buClr>
              <a:buSzPts val="900"/>
              <a:buNone/>
              <a:defRPr sz="900"/>
            </a:lvl5pPr>
            <a:lvl6pPr marL="2743200" lvl="5" indent="-228600" algn="l" rtl="0">
              <a:lnSpc>
                <a:spcPct val="90000"/>
              </a:lnSpc>
              <a:spcBef>
                <a:spcPts val="500"/>
              </a:spcBef>
              <a:spcAft>
                <a:spcPts val="0"/>
              </a:spcAft>
              <a:buClr>
                <a:schemeClr val="lt1"/>
              </a:buClr>
              <a:buSzPts val="900"/>
              <a:buNone/>
              <a:defRPr sz="900"/>
            </a:lvl6pPr>
            <a:lvl7pPr marL="3200400" lvl="6" indent="-228600" algn="l" rtl="0">
              <a:lnSpc>
                <a:spcPct val="90000"/>
              </a:lnSpc>
              <a:spcBef>
                <a:spcPts val="500"/>
              </a:spcBef>
              <a:spcAft>
                <a:spcPts val="0"/>
              </a:spcAft>
              <a:buClr>
                <a:schemeClr val="lt1"/>
              </a:buClr>
              <a:buSzPts val="900"/>
              <a:buNone/>
              <a:defRPr sz="900"/>
            </a:lvl7pPr>
            <a:lvl8pPr marL="3657600" lvl="7" indent="-228600" algn="l" rtl="0">
              <a:lnSpc>
                <a:spcPct val="90000"/>
              </a:lnSpc>
              <a:spcBef>
                <a:spcPts val="500"/>
              </a:spcBef>
              <a:spcAft>
                <a:spcPts val="0"/>
              </a:spcAft>
              <a:buClr>
                <a:schemeClr val="lt1"/>
              </a:buClr>
              <a:buSzPts val="900"/>
              <a:buNone/>
              <a:defRPr sz="900"/>
            </a:lvl8pPr>
            <a:lvl9pPr marL="4114800" lvl="8" indent="-228600" algn="l" rtl="0">
              <a:lnSpc>
                <a:spcPct val="90000"/>
              </a:lnSpc>
              <a:spcBef>
                <a:spcPts val="500"/>
              </a:spcBef>
              <a:spcAft>
                <a:spcPts val="0"/>
              </a:spcAft>
              <a:buClr>
                <a:schemeClr val="lt1"/>
              </a:buClr>
              <a:buSzPts val="900"/>
              <a:buNone/>
              <a:defRPr sz="900"/>
            </a:lvl9pPr>
          </a:lstStyle>
          <a:p>
            <a:endParaRPr/>
          </a:p>
        </p:txBody>
      </p:sp>
      <p:sp>
        <p:nvSpPr>
          <p:cNvPr id="110" name="Google Shape;110;p31"/>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31"/>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31"/>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3"/>
        <p:cNvGrpSpPr/>
        <p:nvPr/>
      </p:nvGrpSpPr>
      <p:grpSpPr>
        <a:xfrm>
          <a:off x="0" y="0"/>
          <a:ext cx="0" cy="0"/>
          <a:chOff x="0" y="0"/>
          <a:chExt cx="0" cy="0"/>
        </a:xfrm>
      </p:grpSpPr>
      <p:sp>
        <p:nvSpPr>
          <p:cNvPr id="114" name="Google Shape;114;p32"/>
          <p:cNvSpPr txBox="1">
            <a:spLocks noGrp="1"/>
          </p:cNvSpPr>
          <p:nvPr>
            <p:ph type="title"/>
          </p:nvPr>
        </p:nvSpPr>
        <p:spPr>
          <a:xfrm>
            <a:off x="2895600" y="762000"/>
            <a:ext cx="8610600" cy="1295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32"/>
          <p:cNvSpPr txBox="1">
            <a:spLocks noGrp="1"/>
          </p:cNvSpPr>
          <p:nvPr>
            <p:ph type="body" idx="1"/>
          </p:nvPr>
        </p:nvSpPr>
        <p:spPr>
          <a:xfrm>
            <a:off x="688618" y="4191000"/>
            <a:ext cx="3451500" cy="682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lt1"/>
              </a:buClr>
              <a:buSzPts val="2400"/>
              <a:buNone/>
              <a:defRPr sz="2400" b="0">
                <a:solidFill>
                  <a:schemeClr val="lt1"/>
                </a:solidFil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116" name="Google Shape;116;p32"/>
          <p:cNvSpPr>
            <a:spLocks noGrp="1"/>
          </p:cNvSpPr>
          <p:nvPr>
            <p:ph type="pic" idx="2"/>
          </p:nvPr>
        </p:nvSpPr>
        <p:spPr>
          <a:xfrm>
            <a:off x="688618" y="2362200"/>
            <a:ext cx="3451500" cy="1524000"/>
          </a:xfrm>
          <a:prstGeom prst="roundRect">
            <a:avLst>
              <a:gd name="adj" fmla="val 0"/>
            </a:avLst>
          </a:prstGeom>
          <a:noFill/>
          <a:ln>
            <a:noFill/>
          </a:ln>
          <a:effectLst>
            <a:outerShdw blurRad="50800" dist="50800" dir="5400000" algn="tl" rotWithShape="0">
              <a:srgbClr val="000000">
                <a:alpha val="42750"/>
              </a:srgbClr>
            </a:outerShdw>
          </a:effectLst>
        </p:spPr>
      </p:sp>
      <p:sp>
        <p:nvSpPr>
          <p:cNvPr id="117" name="Google Shape;117;p32"/>
          <p:cNvSpPr txBox="1">
            <a:spLocks noGrp="1"/>
          </p:cNvSpPr>
          <p:nvPr>
            <p:ph type="body" idx="3"/>
          </p:nvPr>
        </p:nvSpPr>
        <p:spPr>
          <a:xfrm>
            <a:off x="688618" y="4873764"/>
            <a:ext cx="3451500" cy="13449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400"/>
              <a:buNone/>
              <a:defRPr sz="1400"/>
            </a:lvl1pPr>
            <a:lvl2pPr marL="914400" lvl="1" indent="-228600" algn="l" rtl="0">
              <a:lnSpc>
                <a:spcPct val="90000"/>
              </a:lnSpc>
              <a:spcBef>
                <a:spcPts val="500"/>
              </a:spcBef>
              <a:spcAft>
                <a:spcPts val="0"/>
              </a:spcAft>
              <a:buClr>
                <a:schemeClr val="lt1"/>
              </a:buClr>
              <a:buSzPts val="1200"/>
              <a:buNone/>
              <a:defRPr sz="1200"/>
            </a:lvl2pPr>
            <a:lvl3pPr marL="1371600" lvl="2" indent="-228600" algn="l" rtl="0">
              <a:lnSpc>
                <a:spcPct val="90000"/>
              </a:lnSpc>
              <a:spcBef>
                <a:spcPts val="500"/>
              </a:spcBef>
              <a:spcAft>
                <a:spcPts val="0"/>
              </a:spcAft>
              <a:buClr>
                <a:schemeClr val="lt1"/>
              </a:buClr>
              <a:buSzPts val="1000"/>
              <a:buNone/>
              <a:defRPr sz="1000"/>
            </a:lvl3pPr>
            <a:lvl4pPr marL="1828800" lvl="3" indent="-228600" algn="l" rtl="0">
              <a:lnSpc>
                <a:spcPct val="90000"/>
              </a:lnSpc>
              <a:spcBef>
                <a:spcPts val="500"/>
              </a:spcBef>
              <a:spcAft>
                <a:spcPts val="0"/>
              </a:spcAft>
              <a:buClr>
                <a:schemeClr val="lt1"/>
              </a:buClr>
              <a:buSzPts val="900"/>
              <a:buNone/>
              <a:defRPr sz="900"/>
            </a:lvl4pPr>
            <a:lvl5pPr marL="2286000" lvl="4" indent="-228600" algn="l" rtl="0">
              <a:lnSpc>
                <a:spcPct val="90000"/>
              </a:lnSpc>
              <a:spcBef>
                <a:spcPts val="500"/>
              </a:spcBef>
              <a:spcAft>
                <a:spcPts val="0"/>
              </a:spcAft>
              <a:buClr>
                <a:schemeClr val="lt1"/>
              </a:buClr>
              <a:buSzPts val="900"/>
              <a:buNone/>
              <a:defRPr sz="900"/>
            </a:lvl5pPr>
            <a:lvl6pPr marL="2743200" lvl="5" indent="-228600" algn="l" rtl="0">
              <a:lnSpc>
                <a:spcPct val="90000"/>
              </a:lnSpc>
              <a:spcBef>
                <a:spcPts val="500"/>
              </a:spcBef>
              <a:spcAft>
                <a:spcPts val="0"/>
              </a:spcAft>
              <a:buClr>
                <a:schemeClr val="lt1"/>
              </a:buClr>
              <a:buSzPts val="900"/>
              <a:buNone/>
              <a:defRPr sz="900"/>
            </a:lvl6pPr>
            <a:lvl7pPr marL="3200400" lvl="6" indent="-228600" algn="l" rtl="0">
              <a:lnSpc>
                <a:spcPct val="90000"/>
              </a:lnSpc>
              <a:spcBef>
                <a:spcPts val="500"/>
              </a:spcBef>
              <a:spcAft>
                <a:spcPts val="0"/>
              </a:spcAft>
              <a:buClr>
                <a:schemeClr val="lt1"/>
              </a:buClr>
              <a:buSzPts val="900"/>
              <a:buNone/>
              <a:defRPr sz="900"/>
            </a:lvl7pPr>
            <a:lvl8pPr marL="3657600" lvl="7" indent="-228600" algn="l" rtl="0">
              <a:lnSpc>
                <a:spcPct val="90000"/>
              </a:lnSpc>
              <a:spcBef>
                <a:spcPts val="500"/>
              </a:spcBef>
              <a:spcAft>
                <a:spcPts val="0"/>
              </a:spcAft>
              <a:buClr>
                <a:schemeClr val="lt1"/>
              </a:buClr>
              <a:buSzPts val="900"/>
              <a:buNone/>
              <a:defRPr sz="900"/>
            </a:lvl8pPr>
            <a:lvl9pPr marL="4114800" lvl="8" indent="-228600" algn="l" rtl="0">
              <a:lnSpc>
                <a:spcPct val="90000"/>
              </a:lnSpc>
              <a:spcBef>
                <a:spcPts val="500"/>
              </a:spcBef>
              <a:spcAft>
                <a:spcPts val="0"/>
              </a:spcAft>
              <a:buClr>
                <a:schemeClr val="lt1"/>
              </a:buClr>
              <a:buSzPts val="900"/>
              <a:buNone/>
              <a:defRPr sz="900"/>
            </a:lvl9pPr>
          </a:lstStyle>
          <a:p>
            <a:endParaRPr/>
          </a:p>
        </p:txBody>
      </p:sp>
      <p:sp>
        <p:nvSpPr>
          <p:cNvPr id="118" name="Google Shape;118;p32"/>
          <p:cNvSpPr txBox="1">
            <a:spLocks noGrp="1"/>
          </p:cNvSpPr>
          <p:nvPr>
            <p:ph type="body" idx="4"/>
          </p:nvPr>
        </p:nvSpPr>
        <p:spPr>
          <a:xfrm>
            <a:off x="4374263" y="4191000"/>
            <a:ext cx="3448800" cy="682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lt1"/>
              </a:buClr>
              <a:buSzPts val="2400"/>
              <a:buNone/>
              <a:defRPr sz="2400" b="0">
                <a:solidFill>
                  <a:schemeClr val="lt1"/>
                </a:solidFil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119" name="Google Shape;119;p32"/>
          <p:cNvSpPr>
            <a:spLocks noGrp="1"/>
          </p:cNvSpPr>
          <p:nvPr>
            <p:ph type="pic" idx="5"/>
          </p:nvPr>
        </p:nvSpPr>
        <p:spPr>
          <a:xfrm>
            <a:off x="4374263" y="2362200"/>
            <a:ext cx="3448800" cy="1524000"/>
          </a:xfrm>
          <a:prstGeom prst="roundRect">
            <a:avLst>
              <a:gd name="adj" fmla="val 0"/>
            </a:avLst>
          </a:prstGeom>
          <a:noFill/>
          <a:ln>
            <a:noFill/>
          </a:ln>
          <a:effectLst>
            <a:outerShdw blurRad="50800" dist="50800" dir="5400000" algn="tl" rotWithShape="0">
              <a:srgbClr val="000000">
                <a:alpha val="42750"/>
              </a:srgbClr>
            </a:outerShdw>
          </a:effectLst>
        </p:spPr>
      </p:sp>
      <p:sp>
        <p:nvSpPr>
          <p:cNvPr id="120" name="Google Shape;120;p32"/>
          <p:cNvSpPr txBox="1">
            <a:spLocks noGrp="1"/>
          </p:cNvSpPr>
          <p:nvPr>
            <p:ph type="body" idx="6"/>
          </p:nvPr>
        </p:nvSpPr>
        <p:spPr>
          <a:xfrm>
            <a:off x="4374264" y="4873763"/>
            <a:ext cx="3448800" cy="13449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400"/>
              <a:buNone/>
              <a:defRPr sz="1400"/>
            </a:lvl1pPr>
            <a:lvl2pPr marL="914400" lvl="1" indent="-228600" algn="l" rtl="0">
              <a:lnSpc>
                <a:spcPct val="90000"/>
              </a:lnSpc>
              <a:spcBef>
                <a:spcPts val="500"/>
              </a:spcBef>
              <a:spcAft>
                <a:spcPts val="0"/>
              </a:spcAft>
              <a:buClr>
                <a:schemeClr val="lt1"/>
              </a:buClr>
              <a:buSzPts val="1200"/>
              <a:buNone/>
              <a:defRPr sz="1200"/>
            </a:lvl2pPr>
            <a:lvl3pPr marL="1371600" lvl="2" indent="-228600" algn="l" rtl="0">
              <a:lnSpc>
                <a:spcPct val="90000"/>
              </a:lnSpc>
              <a:spcBef>
                <a:spcPts val="500"/>
              </a:spcBef>
              <a:spcAft>
                <a:spcPts val="0"/>
              </a:spcAft>
              <a:buClr>
                <a:schemeClr val="lt1"/>
              </a:buClr>
              <a:buSzPts val="1000"/>
              <a:buNone/>
              <a:defRPr sz="1000"/>
            </a:lvl3pPr>
            <a:lvl4pPr marL="1828800" lvl="3" indent="-228600" algn="l" rtl="0">
              <a:lnSpc>
                <a:spcPct val="90000"/>
              </a:lnSpc>
              <a:spcBef>
                <a:spcPts val="500"/>
              </a:spcBef>
              <a:spcAft>
                <a:spcPts val="0"/>
              </a:spcAft>
              <a:buClr>
                <a:schemeClr val="lt1"/>
              </a:buClr>
              <a:buSzPts val="900"/>
              <a:buNone/>
              <a:defRPr sz="900"/>
            </a:lvl4pPr>
            <a:lvl5pPr marL="2286000" lvl="4" indent="-228600" algn="l" rtl="0">
              <a:lnSpc>
                <a:spcPct val="90000"/>
              </a:lnSpc>
              <a:spcBef>
                <a:spcPts val="500"/>
              </a:spcBef>
              <a:spcAft>
                <a:spcPts val="0"/>
              </a:spcAft>
              <a:buClr>
                <a:schemeClr val="lt1"/>
              </a:buClr>
              <a:buSzPts val="900"/>
              <a:buNone/>
              <a:defRPr sz="900"/>
            </a:lvl5pPr>
            <a:lvl6pPr marL="2743200" lvl="5" indent="-228600" algn="l" rtl="0">
              <a:lnSpc>
                <a:spcPct val="90000"/>
              </a:lnSpc>
              <a:spcBef>
                <a:spcPts val="500"/>
              </a:spcBef>
              <a:spcAft>
                <a:spcPts val="0"/>
              </a:spcAft>
              <a:buClr>
                <a:schemeClr val="lt1"/>
              </a:buClr>
              <a:buSzPts val="900"/>
              <a:buNone/>
              <a:defRPr sz="900"/>
            </a:lvl6pPr>
            <a:lvl7pPr marL="3200400" lvl="6" indent="-228600" algn="l" rtl="0">
              <a:lnSpc>
                <a:spcPct val="90000"/>
              </a:lnSpc>
              <a:spcBef>
                <a:spcPts val="500"/>
              </a:spcBef>
              <a:spcAft>
                <a:spcPts val="0"/>
              </a:spcAft>
              <a:buClr>
                <a:schemeClr val="lt1"/>
              </a:buClr>
              <a:buSzPts val="900"/>
              <a:buNone/>
              <a:defRPr sz="900"/>
            </a:lvl7pPr>
            <a:lvl8pPr marL="3657600" lvl="7" indent="-228600" algn="l" rtl="0">
              <a:lnSpc>
                <a:spcPct val="90000"/>
              </a:lnSpc>
              <a:spcBef>
                <a:spcPts val="500"/>
              </a:spcBef>
              <a:spcAft>
                <a:spcPts val="0"/>
              </a:spcAft>
              <a:buClr>
                <a:schemeClr val="lt1"/>
              </a:buClr>
              <a:buSzPts val="900"/>
              <a:buNone/>
              <a:defRPr sz="900"/>
            </a:lvl8pPr>
            <a:lvl9pPr marL="4114800" lvl="8" indent="-228600" algn="l" rtl="0">
              <a:lnSpc>
                <a:spcPct val="90000"/>
              </a:lnSpc>
              <a:spcBef>
                <a:spcPts val="500"/>
              </a:spcBef>
              <a:spcAft>
                <a:spcPts val="0"/>
              </a:spcAft>
              <a:buClr>
                <a:schemeClr val="lt1"/>
              </a:buClr>
              <a:buSzPts val="900"/>
              <a:buNone/>
              <a:defRPr sz="900"/>
            </a:lvl9pPr>
          </a:lstStyle>
          <a:p>
            <a:endParaRPr/>
          </a:p>
        </p:txBody>
      </p:sp>
      <p:sp>
        <p:nvSpPr>
          <p:cNvPr id="121" name="Google Shape;121;p32"/>
          <p:cNvSpPr txBox="1">
            <a:spLocks noGrp="1"/>
          </p:cNvSpPr>
          <p:nvPr>
            <p:ph type="body" idx="7"/>
          </p:nvPr>
        </p:nvSpPr>
        <p:spPr>
          <a:xfrm>
            <a:off x="8049731" y="4191000"/>
            <a:ext cx="3456600" cy="682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lt1"/>
              </a:buClr>
              <a:buSzPts val="2400"/>
              <a:buNone/>
              <a:defRPr sz="2400" b="0">
                <a:solidFill>
                  <a:schemeClr val="lt1"/>
                </a:solidFil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122" name="Google Shape;122;p32"/>
          <p:cNvSpPr>
            <a:spLocks noGrp="1"/>
          </p:cNvSpPr>
          <p:nvPr>
            <p:ph type="pic" idx="8"/>
          </p:nvPr>
        </p:nvSpPr>
        <p:spPr>
          <a:xfrm>
            <a:off x="8049855" y="2362200"/>
            <a:ext cx="3447900" cy="1524000"/>
          </a:xfrm>
          <a:prstGeom prst="roundRect">
            <a:avLst>
              <a:gd name="adj" fmla="val 0"/>
            </a:avLst>
          </a:prstGeom>
          <a:noFill/>
          <a:ln>
            <a:noFill/>
          </a:ln>
          <a:effectLst>
            <a:outerShdw blurRad="50800" dist="50800" dir="5400000" algn="tl" rotWithShape="0">
              <a:srgbClr val="000000">
                <a:alpha val="42750"/>
              </a:srgbClr>
            </a:outerShdw>
          </a:effectLst>
        </p:spPr>
      </p:sp>
      <p:sp>
        <p:nvSpPr>
          <p:cNvPr id="123" name="Google Shape;123;p32"/>
          <p:cNvSpPr txBox="1">
            <a:spLocks noGrp="1"/>
          </p:cNvSpPr>
          <p:nvPr>
            <p:ph type="body" idx="9"/>
          </p:nvPr>
        </p:nvSpPr>
        <p:spPr>
          <a:xfrm>
            <a:off x="8049731" y="4873761"/>
            <a:ext cx="3452400" cy="13449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400"/>
              <a:buNone/>
              <a:defRPr sz="1400"/>
            </a:lvl1pPr>
            <a:lvl2pPr marL="914400" lvl="1" indent="-228600" algn="l" rtl="0">
              <a:lnSpc>
                <a:spcPct val="90000"/>
              </a:lnSpc>
              <a:spcBef>
                <a:spcPts val="500"/>
              </a:spcBef>
              <a:spcAft>
                <a:spcPts val="0"/>
              </a:spcAft>
              <a:buClr>
                <a:schemeClr val="lt1"/>
              </a:buClr>
              <a:buSzPts val="1200"/>
              <a:buNone/>
              <a:defRPr sz="1200"/>
            </a:lvl2pPr>
            <a:lvl3pPr marL="1371600" lvl="2" indent="-228600" algn="l" rtl="0">
              <a:lnSpc>
                <a:spcPct val="90000"/>
              </a:lnSpc>
              <a:spcBef>
                <a:spcPts val="500"/>
              </a:spcBef>
              <a:spcAft>
                <a:spcPts val="0"/>
              </a:spcAft>
              <a:buClr>
                <a:schemeClr val="lt1"/>
              </a:buClr>
              <a:buSzPts val="1000"/>
              <a:buNone/>
              <a:defRPr sz="1000"/>
            </a:lvl3pPr>
            <a:lvl4pPr marL="1828800" lvl="3" indent="-228600" algn="l" rtl="0">
              <a:lnSpc>
                <a:spcPct val="90000"/>
              </a:lnSpc>
              <a:spcBef>
                <a:spcPts val="500"/>
              </a:spcBef>
              <a:spcAft>
                <a:spcPts val="0"/>
              </a:spcAft>
              <a:buClr>
                <a:schemeClr val="lt1"/>
              </a:buClr>
              <a:buSzPts val="900"/>
              <a:buNone/>
              <a:defRPr sz="900"/>
            </a:lvl4pPr>
            <a:lvl5pPr marL="2286000" lvl="4" indent="-228600" algn="l" rtl="0">
              <a:lnSpc>
                <a:spcPct val="90000"/>
              </a:lnSpc>
              <a:spcBef>
                <a:spcPts val="500"/>
              </a:spcBef>
              <a:spcAft>
                <a:spcPts val="0"/>
              </a:spcAft>
              <a:buClr>
                <a:schemeClr val="lt1"/>
              </a:buClr>
              <a:buSzPts val="900"/>
              <a:buNone/>
              <a:defRPr sz="900"/>
            </a:lvl5pPr>
            <a:lvl6pPr marL="2743200" lvl="5" indent="-228600" algn="l" rtl="0">
              <a:lnSpc>
                <a:spcPct val="90000"/>
              </a:lnSpc>
              <a:spcBef>
                <a:spcPts val="500"/>
              </a:spcBef>
              <a:spcAft>
                <a:spcPts val="0"/>
              </a:spcAft>
              <a:buClr>
                <a:schemeClr val="lt1"/>
              </a:buClr>
              <a:buSzPts val="900"/>
              <a:buNone/>
              <a:defRPr sz="900"/>
            </a:lvl6pPr>
            <a:lvl7pPr marL="3200400" lvl="6" indent="-228600" algn="l" rtl="0">
              <a:lnSpc>
                <a:spcPct val="90000"/>
              </a:lnSpc>
              <a:spcBef>
                <a:spcPts val="500"/>
              </a:spcBef>
              <a:spcAft>
                <a:spcPts val="0"/>
              </a:spcAft>
              <a:buClr>
                <a:schemeClr val="lt1"/>
              </a:buClr>
              <a:buSzPts val="900"/>
              <a:buNone/>
              <a:defRPr sz="900"/>
            </a:lvl7pPr>
            <a:lvl8pPr marL="3657600" lvl="7" indent="-228600" algn="l" rtl="0">
              <a:lnSpc>
                <a:spcPct val="90000"/>
              </a:lnSpc>
              <a:spcBef>
                <a:spcPts val="500"/>
              </a:spcBef>
              <a:spcAft>
                <a:spcPts val="0"/>
              </a:spcAft>
              <a:buClr>
                <a:schemeClr val="lt1"/>
              </a:buClr>
              <a:buSzPts val="900"/>
              <a:buNone/>
              <a:defRPr sz="900"/>
            </a:lvl8pPr>
            <a:lvl9pPr marL="4114800" lvl="8" indent="-228600" algn="l" rtl="0">
              <a:lnSpc>
                <a:spcPct val="90000"/>
              </a:lnSpc>
              <a:spcBef>
                <a:spcPts val="500"/>
              </a:spcBef>
              <a:spcAft>
                <a:spcPts val="0"/>
              </a:spcAft>
              <a:buClr>
                <a:schemeClr val="lt1"/>
              </a:buClr>
              <a:buSzPts val="900"/>
              <a:buNone/>
              <a:defRPr sz="900"/>
            </a:lvl9pPr>
          </a:lstStyle>
          <a:p>
            <a:endParaRPr/>
          </a:p>
        </p:txBody>
      </p:sp>
      <p:sp>
        <p:nvSpPr>
          <p:cNvPr id="124" name="Google Shape;124;p32"/>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32"/>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32"/>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2895600" y="764373"/>
            <a:ext cx="8610600" cy="12930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33"/>
          <p:cNvSpPr txBox="1">
            <a:spLocks noGrp="1"/>
          </p:cNvSpPr>
          <p:nvPr>
            <p:ph type="body" idx="1"/>
          </p:nvPr>
        </p:nvSpPr>
        <p:spPr>
          <a:xfrm rot="5400000">
            <a:off x="4083900" y="-1203541"/>
            <a:ext cx="4024200" cy="10820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130" name="Google Shape;130;p33"/>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33"/>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33"/>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33"/>
        <p:cNvGrpSpPr/>
        <p:nvPr/>
      </p:nvGrpSpPr>
      <p:grpSpPr>
        <a:xfrm>
          <a:off x="0" y="0"/>
          <a:ext cx="0" cy="0"/>
          <a:chOff x="0" y="0"/>
          <a:chExt cx="0" cy="0"/>
        </a:xfrm>
      </p:grpSpPr>
      <p:pic>
        <p:nvPicPr>
          <p:cNvPr id="134" name="Google Shape;134;p34"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35" name="Google Shape;135;p34"/>
          <p:cNvSpPr txBox="1">
            <a:spLocks noGrp="1"/>
          </p:cNvSpPr>
          <p:nvPr>
            <p:ph type="title"/>
          </p:nvPr>
        </p:nvSpPr>
        <p:spPr>
          <a:xfrm rot="5400000">
            <a:off x="8526000" y="1667866"/>
            <a:ext cx="3903000" cy="20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000"/>
              <a:buFont typeface="Century Gothic"/>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34"/>
          <p:cNvSpPr txBox="1">
            <a:spLocks noGrp="1"/>
          </p:cNvSpPr>
          <p:nvPr>
            <p:ph type="body" idx="1"/>
          </p:nvPr>
        </p:nvSpPr>
        <p:spPr>
          <a:xfrm rot="5400000">
            <a:off x="3175117" y="-1405483"/>
            <a:ext cx="3903000" cy="8204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137" name="Google Shape;137;p34"/>
          <p:cNvSpPr txBox="1">
            <a:spLocks noGrp="1"/>
          </p:cNvSpPr>
          <p:nvPr>
            <p:ph type="dt" idx="10"/>
          </p:nvPr>
        </p:nvSpPr>
        <p:spPr>
          <a:xfrm>
            <a:off x="7814452" y="379941"/>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p34"/>
          <p:cNvSpPr txBox="1">
            <a:spLocks noGrp="1"/>
          </p:cNvSpPr>
          <p:nvPr>
            <p:ph type="ftr" idx="11"/>
          </p:nvPr>
        </p:nvSpPr>
        <p:spPr>
          <a:xfrm>
            <a:off x="685800" y="381000"/>
            <a:ext cx="69915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34"/>
          <p:cNvSpPr txBox="1">
            <a:spLocks noGrp="1"/>
          </p:cNvSpPr>
          <p:nvPr>
            <p:ph type="sldNum" idx="12"/>
          </p:nvPr>
        </p:nvSpPr>
        <p:spPr>
          <a:xfrm>
            <a:off x="10862452" y="381000"/>
            <a:ext cx="643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19"/>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2895600" y="764373"/>
            <a:ext cx="8610600" cy="12930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685800" y="2194560"/>
            <a:ext cx="10820400" cy="4024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26" name="Google Shape;26;p20"/>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9"/>
        <p:cNvGrpSpPr/>
        <p:nvPr/>
      </p:nvGrpSpPr>
      <p:grpSpPr>
        <a:xfrm>
          <a:off x="0" y="0"/>
          <a:ext cx="0" cy="0"/>
          <a:chOff x="0" y="0"/>
          <a:chExt cx="0" cy="0"/>
        </a:xfrm>
      </p:grpSpPr>
      <p:pic>
        <p:nvPicPr>
          <p:cNvPr id="30" name="Google Shape;30;p21"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31" name="Google Shape;31;p21"/>
          <p:cNvSpPr txBox="1">
            <a:spLocks noGrp="1"/>
          </p:cNvSpPr>
          <p:nvPr>
            <p:ph type="title"/>
          </p:nvPr>
        </p:nvSpPr>
        <p:spPr>
          <a:xfrm>
            <a:off x="685800" y="753533"/>
            <a:ext cx="10820400" cy="2802000"/>
          </a:xfrm>
          <a:prstGeom prst="rect">
            <a:avLst/>
          </a:prstGeom>
          <a:noFill/>
          <a:ln>
            <a:noFill/>
          </a:ln>
        </p:spPr>
        <p:txBody>
          <a:bodyPr spcFirstLastPara="1" wrap="square" lIns="91425" tIns="45700" rIns="91425" bIns="45700" anchor="b" anchorCtr="0">
            <a:normAutofit/>
          </a:bodyPr>
          <a:lstStyle>
            <a:lvl1pPr lvl="0" algn="r" rtl="0">
              <a:lnSpc>
                <a:spcPct val="90000"/>
              </a:lnSpc>
              <a:spcBef>
                <a:spcPts val="0"/>
              </a:spcBef>
              <a:spcAft>
                <a:spcPts val="0"/>
              </a:spcAft>
              <a:buClr>
                <a:schemeClr val="lt1"/>
              </a:buClr>
              <a:buSzPts val="4000"/>
              <a:buFont typeface="Century Gothic"/>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p21"/>
          <p:cNvSpPr txBox="1">
            <a:spLocks noGrp="1"/>
          </p:cNvSpPr>
          <p:nvPr>
            <p:ph type="body" idx="1"/>
          </p:nvPr>
        </p:nvSpPr>
        <p:spPr>
          <a:xfrm>
            <a:off x="1024467" y="3641725"/>
            <a:ext cx="10490100" cy="955800"/>
          </a:xfrm>
          <a:prstGeom prst="rect">
            <a:avLst/>
          </a:prstGeom>
          <a:noFill/>
          <a:ln>
            <a:noFill/>
          </a:ln>
        </p:spPr>
        <p:txBody>
          <a:bodyPr spcFirstLastPara="1" wrap="square" lIns="91425" tIns="45700" rIns="91425" bIns="45700" anchor="t" anchorCtr="0">
            <a:normAutofit/>
          </a:bodyPr>
          <a:lstStyle>
            <a:lvl1pPr marL="457200" lvl="0" indent="-228600" algn="r" rtl="0">
              <a:lnSpc>
                <a:spcPct val="90000"/>
              </a:lnSpc>
              <a:spcBef>
                <a:spcPts val="1000"/>
              </a:spcBef>
              <a:spcAft>
                <a:spcPts val="0"/>
              </a:spcAft>
              <a:buClr>
                <a:schemeClr val="lt1"/>
              </a:buClr>
              <a:buSzPts val="2200"/>
              <a:buNone/>
              <a:defRPr sz="2200">
                <a:solidFill>
                  <a:schemeClr val="lt1"/>
                </a:solidFill>
              </a:defRPr>
            </a:lvl1pPr>
            <a:lvl2pPr marL="914400" lvl="1" indent="-228600" algn="l" rtl="0">
              <a:lnSpc>
                <a:spcPct val="90000"/>
              </a:lnSpc>
              <a:spcBef>
                <a:spcPts val="500"/>
              </a:spcBef>
              <a:spcAft>
                <a:spcPts val="0"/>
              </a:spcAft>
              <a:buClr>
                <a:schemeClr val="lt1"/>
              </a:buClr>
              <a:buSzPts val="2000"/>
              <a:buNone/>
              <a:defRPr sz="2000">
                <a:solidFill>
                  <a:schemeClr val="lt1"/>
                </a:solidFill>
              </a:defRPr>
            </a:lvl2pPr>
            <a:lvl3pPr marL="1371600" lvl="2" indent="-228600" algn="l" rtl="0">
              <a:lnSpc>
                <a:spcPct val="90000"/>
              </a:lnSpc>
              <a:spcBef>
                <a:spcPts val="500"/>
              </a:spcBef>
              <a:spcAft>
                <a:spcPts val="0"/>
              </a:spcAft>
              <a:buClr>
                <a:schemeClr val="lt1"/>
              </a:buClr>
              <a:buSzPts val="1800"/>
              <a:buNone/>
              <a:defRPr sz="1800">
                <a:solidFill>
                  <a:schemeClr val="lt1"/>
                </a:solidFill>
              </a:defRPr>
            </a:lvl3pPr>
            <a:lvl4pPr marL="1828800" lvl="3" indent="-228600" algn="l" rtl="0">
              <a:lnSpc>
                <a:spcPct val="90000"/>
              </a:lnSpc>
              <a:spcBef>
                <a:spcPts val="500"/>
              </a:spcBef>
              <a:spcAft>
                <a:spcPts val="0"/>
              </a:spcAft>
              <a:buClr>
                <a:schemeClr val="lt1"/>
              </a:buClr>
              <a:buSzPts val="1600"/>
              <a:buNone/>
              <a:defRPr sz="1600">
                <a:solidFill>
                  <a:schemeClr val="lt1"/>
                </a:solidFill>
              </a:defRPr>
            </a:lvl4pPr>
            <a:lvl5pPr marL="2286000" lvl="4" indent="-228600" algn="l" rtl="0">
              <a:lnSpc>
                <a:spcPct val="90000"/>
              </a:lnSpc>
              <a:spcBef>
                <a:spcPts val="500"/>
              </a:spcBef>
              <a:spcAft>
                <a:spcPts val="0"/>
              </a:spcAft>
              <a:buClr>
                <a:schemeClr val="lt1"/>
              </a:buClr>
              <a:buSzPts val="1600"/>
              <a:buNone/>
              <a:defRPr sz="1600">
                <a:solidFill>
                  <a:schemeClr val="lt1"/>
                </a:solidFill>
              </a:defRPr>
            </a:lvl5pPr>
            <a:lvl6pPr marL="2743200" lvl="5" indent="-228600" algn="l" rtl="0">
              <a:lnSpc>
                <a:spcPct val="90000"/>
              </a:lnSpc>
              <a:spcBef>
                <a:spcPts val="500"/>
              </a:spcBef>
              <a:spcAft>
                <a:spcPts val="0"/>
              </a:spcAft>
              <a:buClr>
                <a:schemeClr val="lt1"/>
              </a:buClr>
              <a:buSzPts val="1600"/>
              <a:buNone/>
              <a:defRPr sz="1600">
                <a:solidFill>
                  <a:schemeClr val="lt1"/>
                </a:solidFill>
              </a:defRPr>
            </a:lvl6pPr>
            <a:lvl7pPr marL="3200400" lvl="6" indent="-228600" algn="l" rtl="0">
              <a:lnSpc>
                <a:spcPct val="90000"/>
              </a:lnSpc>
              <a:spcBef>
                <a:spcPts val="500"/>
              </a:spcBef>
              <a:spcAft>
                <a:spcPts val="0"/>
              </a:spcAft>
              <a:buClr>
                <a:schemeClr val="lt1"/>
              </a:buClr>
              <a:buSzPts val="1600"/>
              <a:buNone/>
              <a:defRPr sz="1600">
                <a:solidFill>
                  <a:schemeClr val="lt1"/>
                </a:solidFill>
              </a:defRPr>
            </a:lvl7pPr>
            <a:lvl8pPr marL="3657600" lvl="7" indent="-228600" algn="l" rtl="0">
              <a:lnSpc>
                <a:spcPct val="90000"/>
              </a:lnSpc>
              <a:spcBef>
                <a:spcPts val="500"/>
              </a:spcBef>
              <a:spcAft>
                <a:spcPts val="0"/>
              </a:spcAft>
              <a:buClr>
                <a:schemeClr val="lt1"/>
              </a:buClr>
              <a:buSzPts val="1600"/>
              <a:buNone/>
              <a:defRPr sz="1600">
                <a:solidFill>
                  <a:schemeClr val="lt1"/>
                </a:solidFill>
              </a:defRPr>
            </a:lvl8pPr>
            <a:lvl9pPr marL="4114800" lvl="8" indent="-228600" algn="l" rtl="0">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3" name="Google Shape;33;p21"/>
          <p:cNvSpPr txBox="1">
            <a:spLocks noGrp="1"/>
          </p:cNvSpPr>
          <p:nvPr>
            <p:ph type="dt" idx="10"/>
          </p:nvPr>
        </p:nvSpPr>
        <p:spPr>
          <a:xfrm>
            <a:off x="7814452" y="38100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685800" y="381001"/>
            <a:ext cx="6991500" cy="36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10862452" y="381000"/>
            <a:ext cx="643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2895600" y="764373"/>
            <a:ext cx="8610600" cy="12930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685800" y="2194559"/>
            <a:ext cx="5334000" cy="4024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39" name="Google Shape;39;p22"/>
          <p:cNvSpPr txBox="1">
            <a:spLocks noGrp="1"/>
          </p:cNvSpPr>
          <p:nvPr>
            <p:ph type="body" idx="2"/>
          </p:nvPr>
        </p:nvSpPr>
        <p:spPr>
          <a:xfrm>
            <a:off x="6172200" y="2194559"/>
            <a:ext cx="5334000" cy="4024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0" name="Google Shape;40;p22"/>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22"/>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22"/>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2895600" y="762000"/>
            <a:ext cx="8610600" cy="1295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914409" y="2183802"/>
            <a:ext cx="5079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lt1"/>
              </a:buClr>
              <a:buSzPts val="2800"/>
              <a:buNone/>
              <a:defRPr sz="2800" b="0">
                <a:solidFill>
                  <a:schemeClr val="lt1"/>
                </a:solidFil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6" name="Google Shape;46;p23"/>
          <p:cNvSpPr txBox="1">
            <a:spLocks noGrp="1"/>
          </p:cNvSpPr>
          <p:nvPr>
            <p:ph type="body" idx="2"/>
          </p:nvPr>
        </p:nvSpPr>
        <p:spPr>
          <a:xfrm>
            <a:off x="685800" y="3132666"/>
            <a:ext cx="5311800" cy="308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7" name="Google Shape;47;p23"/>
          <p:cNvSpPr txBox="1">
            <a:spLocks noGrp="1"/>
          </p:cNvSpPr>
          <p:nvPr>
            <p:ph type="body" idx="3"/>
          </p:nvPr>
        </p:nvSpPr>
        <p:spPr>
          <a:xfrm>
            <a:off x="6400800" y="2183802"/>
            <a:ext cx="51054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lt1"/>
              </a:buClr>
              <a:buSzPts val="2800"/>
              <a:buNone/>
              <a:defRPr sz="2800" b="0">
                <a:solidFill>
                  <a:schemeClr val="lt1"/>
                </a:solidFill>
              </a:defRPr>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48" name="Google Shape;48;p23"/>
          <p:cNvSpPr txBox="1">
            <a:spLocks noGrp="1"/>
          </p:cNvSpPr>
          <p:nvPr>
            <p:ph type="body" idx="4"/>
          </p:nvPr>
        </p:nvSpPr>
        <p:spPr>
          <a:xfrm>
            <a:off x="6172200" y="3132666"/>
            <a:ext cx="5334000" cy="308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9" name="Google Shape;49;p23"/>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23"/>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 name="Google Shape;51;p23"/>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24"/>
          <p:cNvSpPr txBox="1">
            <a:spLocks noGrp="1"/>
          </p:cNvSpPr>
          <p:nvPr>
            <p:ph type="title"/>
          </p:nvPr>
        </p:nvSpPr>
        <p:spPr>
          <a:xfrm>
            <a:off x="2895600" y="764373"/>
            <a:ext cx="8610600" cy="12930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 name="Google Shape;54;p24"/>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24"/>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24"/>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25"/>
          <p:cNvSpPr txBox="1">
            <a:spLocks noGrp="1"/>
          </p:cNvSpPr>
          <p:nvPr>
            <p:ph type="title"/>
          </p:nvPr>
        </p:nvSpPr>
        <p:spPr>
          <a:xfrm>
            <a:off x="685800" y="1524000"/>
            <a:ext cx="41148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Century Gothic"/>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25"/>
          <p:cNvSpPr txBox="1">
            <a:spLocks noGrp="1"/>
          </p:cNvSpPr>
          <p:nvPr>
            <p:ph type="body" idx="1"/>
          </p:nvPr>
        </p:nvSpPr>
        <p:spPr>
          <a:xfrm>
            <a:off x="4995582" y="746759"/>
            <a:ext cx="6510600" cy="5472000"/>
          </a:xfrm>
          <a:prstGeom prst="rect">
            <a:avLst/>
          </a:prstGeom>
          <a:noFill/>
          <a:ln>
            <a:noFill/>
          </a:ln>
        </p:spPr>
        <p:txBody>
          <a:bodyPr spcFirstLastPara="1" wrap="square" lIns="91425" tIns="45700" rIns="91425" bIns="45700" anchor="ctr"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60" name="Google Shape;60;p25"/>
          <p:cNvSpPr txBox="1">
            <a:spLocks noGrp="1"/>
          </p:cNvSpPr>
          <p:nvPr>
            <p:ph type="body" idx="2"/>
          </p:nvPr>
        </p:nvSpPr>
        <p:spPr>
          <a:xfrm>
            <a:off x="685800" y="3124199"/>
            <a:ext cx="4114800" cy="3094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600"/>
              <a:buNone/>
              <a:defRPr sz="1600"/>
            </a:lvl1pPr>
            <a:lvl2pPr marL="914400" lvl="1" indent="-228600" algn="l" rtl="0">
              <a:lnSpc>
                <a:spcPct val="90000"/>
              </a:lnSpc>
              <a:spcBef>
                <a:spcPts val="500"/>
              </a:spcBef>
              <a:spcAft>
                <a:spcPts val="0"/>
              </a:spcAft>
              <a:buClr>
                <a:schemeClr val="lt1"/>
              </a:buClr>
              <a:buSzPts val="1400"/>
              <a:buNone/>
              <a:defRPr sz="1400"/>
            </a:lvl2pPr>
            <a:lvl3pPr marL="1371600" lvl="2" indent="-228600" algn="l" rtl="0">
              <a:lnSpc>
                <a:spcPct val="90000"/>
              </a:lnSpc>
              <a:spcBef>
                <a:spcPts val="500"/>
              </a:spcBef>
              <a:spcAft>
                <a:spcPts val="0"/>
              </a:spcAft>
              <a:buClr>
                <a:schemeClr val="lt1"/>
              </a:buClr>
              <a:buSzPts val="1200"/>
              <a:buNone/>
              <a:defRPr sz="1200"/>
            </a:lvl3pPr>
            <a:lvl4pPr marL="1828800" lvl="3" indent="-228600" algn="l" rtl="0">
              <a:lnSpc>
                <a:spcPct val="90000"/>
              </a:lnSpc>
              <a:spcBef>
                <a:spcPts val="500"/>
              </a:spcBef>
              <a:spcAft>
                <a:spcPts val="0"/>
              </a:spcAft>
              <a:buClr>
                <a:schemeClr val="lt1"/>
              </a:buClr>
              <a:buSzPts val="1000"/>
              <a:buNone/>
              <a:defRPr sz="1000"/>
            </a:lvl4pPr>
            <a:lvl5pPr marL="2286000" lvl="4" indent="-228600" algn="l" rtl="0">
              <a:lnSpc>
                <a:spcPct val="90000"/>
              </a:lnSpc>
              <a:spcBef>
                <a:spcPts val="500"/>
              </a:spcBef>
              <a:spcAft>
                <a:spcPts val="0"/>
              </a:spcAft>
              <a:buClr>
                <a:schemeClr val="lt1"/>
              </a:buClr>
              <a:buSzPts val="1000"/>
              <a:buNone/>
              <a:defRPr sz="1000"/>
            </a:lvl5pPr>
            <a:lvl6pPr marL="2743200" lvl="5" indent="-228600" algn="l" rtl="0">
              <a:lnSpc>
                <a:spcPct val="90000"/>
              </a:lnSpc>
              <a:spcBef>
                <a:spcPts val="500"/>
              </a:spcBef>
              <a:spcAft>
                <a:spcPts val="0"/>
              </a:spcAft>
              <a:buClr>
                <a:schemeClr val="lt1"/>
              </a:buClr>
              <a:buSzPts val="1000"/>
              <a:buNone/>
              <a:defRPr sz="1000"/>
            </a:lvl6pPr>
            <a:lvl7pPr marL="3200400" lvl="6" indent="-228600" algn="l" rtl="0">
              <a:lnSpc>
                <a:spcPct val="90000"/>
              </a:lnSpc>
              <a:spcBef>
                <a:spcPts val="500"/>
              </a:spcBef>
              <a:spcAft>
                <a:spcPts val="0"/>
              </a:spcAft>
              <a:buClr>
                <a:schemeClr val="lt1"/>
              </a:buClr>
              <a:buSzPts val="1000"/>
              <a:buNone/>
              <a:defRPr sz="1000"/>
            </a:lvl7pPr>
            <a:lvl8pPr marL="3657600" lvl="7" indent="-228600" algn="l" rtl="0">
              <a:lnSpc>
                <a:spcPct val="90000"/>
              </a:lnSpc>
              <a:spcBef>
                <a:spcPts val="500"/>
              </a:spcBef>
              <a:spcAft>
                <a:spcPts val="0"/>
              </a:spcAft>
              <a:buClr>
                <a:schemeClr val="lt1"/>
              </a:buClr>
              <a:buSzPts val="1000"/>
              <a:buNone/>
              <a:defRPr sz="1000"/>
            </a:lvl8pPr>
            <a:lvl9pPr marL="4114800" lvl="8" indent="-228600" algn="l" rtl="0">
              <a:lnSpc>
                <a:spcPct val="90000"/>
              </a:lnSpc>
              <a:spcBef>
                <a:spcPts val="500"/>
              </a:spcBef>
              <a:spcAft>
                <a:spcPts val="0"/>
              </a:spcAft>
              <a:buClr>
                <a:schemeClr val="lt1"/>
              </a:buClr>
              <a:buSzPts val="1000"/>
              <a:buNone/>
              <a:defRPr sz="1000"/>
            </a:lvl9pPr>
          </a:lstStyle>
          <a:p>
            <a:endParaRPr/>
          </a:p>
        </p:txBody>
      </p:sp>
      <p:sp>
        <p:nvSpPr>
          <p:cNvPr id="61" name="Google Shape;61;p25"/>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25"/>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25"/>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26"/>
          <p:cNvSpPr txBox="1">
            <a:spLocks noGrp="1"/>
          </p:cNvSpPr>
          <p:nvPr>
            <p:ph type="title"/>
          </p:nvPr>
        </p:nvSpPr>
        <p:spPr>
          <a:xfrm>
            <a:off x="685800" y="1524000"/>
            <a:ext cx="68733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Century Gothic"/>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26"/>
          <p:cNvSpPr>
            <a:spLocks noGrp="1"/>
          </p:cNvSpPr>
          <p:nvPr>
            <p:ph type="pic" idx="2"/>
          </p:nvPr>
        </p:nvSpPr>
        <p:spPr>
          <a:xfrm>
            <a:off x="7861238" y="751241"/>
            <a:ext cx="3645000" cy="5467500"/>
          </a:xfrm>
          <a:prstGeom prst="rect">
            <a:avLst/>
          </a:prstGeom>
          <a:noFill/>
          <a:ln>
            <a:noFill/>
          </a:ln>
        </p:spPr>
      </p:sp>
      <p:sp>
        <p:nvSpPr>
          <p:cNvPr id="67" name="Google Shape;67;p26"/>
          <p:cNvSpPr txBox="1">
            <a:spLocks noGrp="1"/>
          </p:cNvSpPr>
          <p:nvPr>
            <p:ph type="body" idx="1"/>
          </p:nvPr>
        </p:nvSpPr>
        <p:spPr>
          <a:xfrm>
            <a:off x="685800" y="3124199"/>
            <a:ext cx="6873300" cy="3094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600"/>
              <a:buNone/>
              <a:defRPr sz="1600"/>
            </a:lvl1pPr>
            <a:lvl2pPr marL="914400" lvl="1" indent="-228600" algn="l" rtl="0">
              <a:lnSpc>
                <a:spcPct val="90000"/>
              </a:lnSpc>
              <a:spcBef>
                <a:spcPts val="500"/>
              </a:spcBef>
              <a:spcAft>
                <a:spcPts val="0"/>
              </a:spcAft>
              <a:buClr>
                <a:schemeClr val="lt1"/>
              </a:buClr>
              <a:buSzPts val="1400"/>
              <a:buNone/>
              <a:defRPr sz="1400"/>
            </a:lvl2pPr>
            <a:lvl3pPr marL="1371600" lvl="2" indent="-228600" algn="l" rtl="0">
              <a:lnSpc>
                <a:spcPct val="90000"/>
              </a:lnSpc>
              <a:spcBef>
                <a:spcPts val="500"/>
              </a:spcBef>
              <a:spcAft>
                <a:spcPts val="0"/>
              </a:spcAft>
              <a:buClr>
                <a:schemeClr val="lt1"/>
              </a:buClr>
              <a:buSzPts val="1200"/>
              <a:buNone/>
              <a:defRPr sz="1200"/>
            </a:lvl3pPr>
            <a:lvl4pPr marL="1828800" lvl="3" indent="-228600" algn="l" rtl="0">
              <a:lnSpc>
                <a:spcPct val="90000"/>
              </a:lnSpc>
              <a:spcBef>
                <a:spcPts val="500"/>
              </a:spcBef>
              <a:spcAft>
                <a:spcPts val="0"/>
              </a:spcAft>
              <a:buClr>
                <a:schemeClr val="lt1"/>
              </a:buClr>
              <a:buSzPts val="1000"/>
              <a:buNone/>
              <a:defRPr sz="1000"/>
            </a:lvl4pPr>
            <a:lvl5pPr marL="2286000" lvl="4" indent="-228600" algn="l" rtl="0">
              <a:lnSpc>
                <a:spcPct val="90000"/>
              </a:lnSpc>
              <a:spcBef>
                <a:spcPts val="500"/>
              </a:spcBef>
              <a:spcAft>
                <a:spcPts val="0"/>
              </a:spcAft>
              <a:buClr>
                <a:schemeClr val="lt1"/>
              </a:buClr>
              <a:buSzPts val="1000"/>
              <a:buNone/>
              <a:defRPr sz="1000"/>
            </a:lvl5pPr>
            <a:lvl6pPr marL="2743200" lvl="5" indent="-228600" algn="l" rtl="0">
              <a:lnSpc>
                <a:spcPct val="90000"/>
              </a:lnSpc>
              <a:spcBef>
                <a:spcPts val="500"/>
              </a:spcBef>
              <a:spcAft>
                <a:spcPts val="0"/>
              </a:spcAft>
              <a:buClr>
                <a:schemeClr val="lt1"/>
              </a:buClr>
              <a:buSzPts val="1000"/>
              <a:buNone/>
              <a:defRPr sz="1000"/>
            </a:lvl6pPr>
            <a:lvl7pPr marL="3200400" lvl="6" indent="-228600" algn="l" rtl="0">
              <a:lnSpc>
                <a:spcPct val="90000"/>
              </a:lnSpc>
              <a:spcBef>
                <a:spcPts val="500"/>
              </a:spcBef>
              <a:spcAft>
                <a:spcPts val="0"/>
              </a:spcAft>
              <a:buClr>
                <a:schemeClr val="lt1"/>
              </a:buClr>
              <a:buSzPts val="1000"/>
              <a:buNone/>
              <a:defRPr sz="1000"/>
            </a:lvl7pPr>
            <a:lvl8pPr marL="3657600" lvl="7" indent="-228600" algn="l" rtl="0">
              <a:lnSpc>
                <a:spcPct val="90000"/>
              </a:lnSpc>
              <a:spcBef>
                <a:spcPts val="500"/>
              </a:spcBef>
              <a:spcAft>
                <a:spcPts val="0"/>
              </a:spcAft>
              <a:buClr>
                <a:schemeClr val="lt1"/>
              </a:buClr>
              <a:buSzPts val="1000"/>
              <a:buNone/>
              <a:defRPr sz="1000"/>
            </a:lvl8pPr>
            <a:lvl9pPr marL="4114800" lvl="8" indent="-228600" algn="l" rtl="0">
              <a:lnSpc>
                <a:spcPct val="90000"/>
              </a:lnSpc>
              <a:spcBef>
                <a:spcPts val="500"/>
              </a:spcBef>
              <a:spcAft>
                <a:spcPts val="0"/>
              </a:spcAft>
              <a:buClr>
                <a:schemeClr val="lt1"/>
              </a:buClr>
              <a:buSzPts val="1000"/>
              <a:buNone/>
              <a:defRPr sz="1000"/>
            </a:lvl9pPr>
          </a:lstStyle>
          <a:p>
            <a:endParaRPr/>
          </a:p>
        </p:txBody>
      </p:sp>
      <p:sp>
        <p:nvSpPr>
          <p:cNvPr id="68" name="Google Shape;68;p26"/>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26"/>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26"/>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pic>
        <p:nvPicPr>
          <p:cNvPr id="6" name="Google Shape;6;p17" descr="C0-HD-TOP.png"/>
          <p:cNvPicPr preferRelativeResize="0"/>
          <p:nvPr/>
        </p:nvPicPr>
        <p:blipFill rotWithShape="1">
          <a:blip r:embed="rId19">
            <a:alphaModFix/>
          </a:blip>
          <a:srcRect/>
          <a:stretch/>
        </p:blipFill>
        <p:spPr>
          <a:xfrm>
            <a:off x="0" y="0"/>
            <a:ext cx="12192000" cy="1441450"/>
          </a:xfrm>
          <a:prstGeom prst="rect">
            <a:avLst/>
          </a:prstGeom>
          <a:noFill/>
          <a:ln>
            <a:noFill/>
          </a:ln>
        </p:spPr>
      </p:pic>
      <p:sp>
        <p:nvSpPr>
          <p:cNvPr id="7" name="Google Shape;7;p17"/>
          <p:cNvSpPr txBox="1">
            <a:spLocks noGrp="1"/>
          </p:cNvSpPr>
          <p:nvPr>
            <p:ph type="title"/>
          </p:nvPr>
        </p:nvSpPr>
        <p:spPr>
          <a:xfrm>
            <a:off x="2895600" y="764373"/>
            <a:ext cx="8610600" cy="1293000"/>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 name="Google Shape;8;p17"/>
          <p:cNvSpPr txBox="1">
            <a:spLocks noGrp="1"/>
          </p:cNvSpPr>
          <p:nvPr>
            <p:ph type="body" idx="1"/>
          </p:nvPr>
        </p:nvSpPr>
        <p:spPr>
          <a:xfrm>
            <a:off x="685800" y="2194560"/>
            <a:ext cx="10820400" cy="40242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9" name="Google Shape;9;p17"/>
          <p:cNvSpPr txBox="1">
            <a:spLocks noGrp="1"/>
          </p:cNvSpPr>
          <p:nvPr>
            <p:ph type="dt" idx="10"/>
          </p:nvPr>
        </p:nvSpPr>
        <p:spPr>
          <a:xfrm>
            <a:off x="8595360" y="6356350"/>
            <a:ext cx="29109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 name="Google Shape;10;p17"/>
          <p:cNvSpPr txBox="1">
            <a:spLocks noGrp="1"/>
          </p:cNvSpPr>
          <p:nvPr>
            <p:ph type="ftr" idx="11"/>
          </p:nvPr>
        </p:nvSpPr>
        <p:spPr>
          <a:xfrm>
            <a:off x="685800" y="6355845"/>
            <a:ext cx="7772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 name="Google Shape;11;p17"/>
          <p:cNvSpPr txBox="1">
            <a:spLocks noGrp="1"/>
          </p:cNvSpPr>
          <p:nvPr>
            <p:ph type="sldNum" idx="12"/>
          </p:nvPr>
        </p:nvSpPr>
        <p:spPr>
          <a:xfrm>
            <a:off x="8763000" y="38100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owersstreet.com/wiki/Queue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txBox="1">
            <a:spLocks noGrp="1"/>
          </p:cNvSpPr>
          <p:nvPr>
            <p:ph type="ctrTitle"/>
          </p:nvPr>
        </p:nvSpPr>
        <p:spPr>
          <a:xfrm>
            <a:off x="1371600" y="1803400"/>
            <a:ext cx="10082100" cy="1825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Century Gothic"/>
              <a:buNone/>
            </a:pPr>
            <a:r>
              <a:rPr lang="en-US" sz="7200">
                <a:latin typeface="Abril Fatface"/>
                <a:ea typeface="Abril Fatface"/>
                <a:cs typeface="Abril Fatface"/>
                <a:sym typeface="Abril Fatface"/>
              </a:rPr>
              <a:t>WELCOME TO CLASS!</a:t>
            </a:r>
            <a:endParaRPr sz="7200">
              <a:latin typeface="Abril Fatface"/>
              <a:ea typeface="Abril Fatface"/>
              <a:cs typeface="Abril Fatface"/>
              <a:sym typeface="Abril Fatface"/>
            </a:endParaRPr>
          </a:p>
        </p:txBody>
      </p:sp>
      <p:sp>
        <p:nvSpPr>
          <p:cNvPr id="145" name="Google Shape;145;p1"/>
          <p:cNvSpPr txBox="1">
            <a:spLocks noGrp="1"/>
          </p:cNvSpPr>
          <p:nvPr>
            <p:ph type="subTitle" idx="1"/>
          </p:nvPr>
        </p:nvSpPr>
        <p:spPr>
          <a:xfrm>
            <a:off x="1558636" y="3632201"/>
            <a:ext cx="9261900" cy="685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US" sz="2300" b="1">
                <a:solidFill>
                  <a:srgbClr val="93C47D"/>
                </a:solidFill>
              </a:rPr>
              <a:t>Mrs. Karen K. Lawler-Kelley, Ed.S</a:t>
            </a:r>
            <a:endParaRPr sz="2300" b="1">
              <a:solidFill>
                <a:srgbClr val="93C4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367145" y="452874"/>
            <a:ext cx="11457709" cy="63401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u="sng" dirty="0">
                <a:solidFill>
                  <a:schemeClr val="lt1"/>
                </a:solidFill>
                <a:latin typeface="Times New Roman"/>
                <a:ea typeface="Times New Roman"/>
                <a:cs typeface="Times New Roman"/>
                <a:sym typeface="Times New Roman"/>
              </a:rPr>
              <a:t>What happens if I get caught CHEATING?</a:t>
            </a:r>
            <a:endParaRPr sz="4400" dirty="0">
              <a:solidFill>
                <a:schemeClr val="lt1"/>
              </a:solidFill>
              <a:latin typeface="Times New Roman"/>
              <a:ea typeface="Times New Roman"/>
              <a:cs typeface="Times New Roman"/>
              <a:sym typeface="Times New Roman"/>
            </a:endParaRPr>
          </a:p>
          <a:p>
            <a:pPr marL="457200" marR="0" lvl="0" indent="-431800" algn="l" rtl="0">
              <a:spcBef>
                <a:spcPts val="0"/>
              </a:spcBef>
              <a:spcAft>
                <a:spcPts val="0"/>
              </a:spcAft>
              <a:buClr>
                <a:schemeClr val="lt1"/>
              </a:buClr>
              <a:buSzPts val="3200"/>
              <a:buFont typeface="Times New Roman"/>
              <a:buChar char="●"/>
            </a:pPr>
            <a:r>
              <a:rPr lang="en-US" sz="3200" dirty="0">
                <a:solidFill>
                  <a:schemeClr val="lt1"/>
                </a:solidFill>
                <a:latin typeface="Times New Roman"/>
                <a:ea typeface="Times New Roman"/>
                <a:cs typeface="Times New Roman"/>
                <a:sym typeface="Times New Roman"/>
              </a:rPr>
              <a:t>A grade of zero and </a:t>
            </a:r>
            <a:r>
              <a:rPr lang="en-US" sz="3200" u="sng" dirty="0">
                <a:solidFill>
                  <a:schemeClr val="lt1"/>
                </a:solidFill>
                <a:latin typeface="Times New Roman"/>
                <a:ea typeface="Times New Roman"/>
                <a:cs typeface="Times New Roman"/>
                <a:sym typeface="Times New Roman"/>
              </a:rPr>
              <a:t>no further opportunity</a:t>
            </a:r>
            <a:r>
              <a:rPr lang="en-US" sz="3200" dirty="0">
                <a:solidFill>
                  <a:schemeClr val="lt1"/>
                </a:solidFill>
                <a:latin typeface="Times New Roman"/>
                <a:ea typeface="Times New Roman"/>
                <a:cs typeface="Times New Roman"/>
                <a:sym typeface="Times New Roman"/>
              </a:rPr>
              <a:t> for that assignment will be given. </a:t>
            </a:r>
            <a:endParaRPr sz="3200" dirty="0">
              <a:solidFill>
                <a:schemeClr val="lt1"/>
              </a:solidFill>
              <a:latin typeface="Times New Roman"/>
              <a:ea typeface="Times New Roman"/>
              <a:cs typeface="Times New Roman"/>
              <a:sym typeface="Times New Roman"/>
            </a:endParaRPr>
          </a:p>
          <a:p>
            <a:pPr marL="457200" marR="0" lvl="0" indent="0" algn="l" rtl="0">
              <a:spcBef>
                <a:spcPts val="0"/>
              </a:spcBef>
              <a:spcAft>
                <a:spcPts val="0"/>
              </a:spcAft>
              <a:buNone/>
            </a:pPr>
            <a:endParaRPr sz="1800" dirty="0">
              <a:solidFill>
                <a:schemeClr val="lt1"/>
              </a:solidFill>
              <a:latin typeface="Times New Roman"/>
              <a:ea typeface="Times New Roman"/>
              <a:cs typeface="Times New Roman"/>
              <a:sym typeface="Times New Roman"/>
            </a:endParaRPr>
          </a:p>
          <a:p>
            <a:pPr marL="457200" marR="0" lvl="0" indent="-431800" algn="l" rtl="0">
              <a:spcBef>
                <a:spcPts val="0"/>
              </a:spcBef>
              <a:spcAft>
                <a:spcPts val="0"/>
              </a:spcAft>
              <a:buClr>
                <a:schemeClr val="lt1"/>
              </a:buClr>
              <a:buSzPts val="3200"/>
              <a:buFont typeface="Times New Roman"/>
              <a:buChar char="●"/>
            </a:pPr>
            <a:r>
              <a:rPr lang="en-US" sz="3200" dirty="0">
                <a:solidFill>
                  <a:schemeClr val="lt1"/>
                </a:solidFill>
                <a:latin typeface="Times New Roman"/>
                <a:ea typeface="Times New Roman"/>
                <a:cs typeface="Times New Roman"/>
                <a:sym typeface="Times New Roman"/>
              </a:rPr>
              <a:t>Cheating includes the </a:t>
            </a:r>
            <a:r>
              <a:rPr lang="en-US" sz="3200" u="sng" dirty="0">
                <a:solidFill>
                  <a:schemeClr val="lt1"/>
                </a:solidFill>
                <a:latin typeface="Times New Roman"/>
                <a:ea typeface="Times New Roman"/>
                <a:cs typeface="Times New Roman"/>
                <a:sym typeface="Times New Roman"/>
              </a:rPr>
              <a:t>giving and receiving</a:t>
            </a:r>
            <a:r>
              <a:rPr lang="en-US" sz="3200" dirty="0">
                <a:solidFill>
                  <a:schemeClr val="lt1"/>
                </a:solidFill>
                <a:latin typeface="Times New Roman"/>
                <a:ea typeface="Times New Roman"/>
                <a:cs typeface="Times New Roman"/>
                <a:sym typeface="Times New Roman"/>
              </a:rPr>
              <a:t> of information. </a:t>
            </a:r>
            <a:endParaRPr sz="3200" dirty="0">
              <a:solidFill>
                <a:schemeClr val="lt1"/>
              </a:solidFill>
              <a:latin typeface="Times New Roman"/>
              <a:ea typeface="Times New Roman"/>
              <a:cs typeface="Times New Roman"/>
              <a:sym typeface="Times New Roman"/>
            </a:endParaRPr>
          </a:p>
          <a:p>
            <a:pPr marL="457200" marR="0" lvl="0" indent="-431800" algn="l" rtl="0">
              <a:spcBef>
                <a:spcPts val="0"/>
              </a:spcBef>
              <a:spcAft>
                <a:spcPts val="0"/>
              </a:spcAft>
              <a:buClr>
                <a:schemeClr val="lt1"/>
              </a:buClr>
              <a:buSzPts val="3200"/>
              <a:buFont typeface="Times New Roman"/>
              <a:buChar char="●"/>
            </a:pPr>
            <a:r>
              <a:rPr lang="en-US" sz="3200" u="sng" dirty="0">
                <a:solidFill>
                  <a:schemeClr val="lt1"/>
                </a:solidFill>
                <a:latin typeface="Times New Roman"/>
                <a:ea typeface="Times New Roman"/>
                <a:cs typeface="Times New Roman"/>
                <a:sym typeface="Times New Roman"/>
              </a:rPr>
              <a:t>All</a:t>
            </a:r>
            <a:r>
              <a:rPr lang="en-US" sz="3200" dirty="0">
                <a:solidFill>
                  <a:schemeClr val="lt1"/>
                </a:solidFill>
                <a:latin typeface="Times New Roman"/>
                <a:ea typeface="Times New Roman"/>
                <a:cs typeface="Times New Roman"/>
                <a:sym typeface="Times New Roman"/>
              </a:rPr>
              <a:t> students involved will receive a zero. </a:t>
            </a:r>
            <a:endParaRPr sz="3200" dirty="0">
              <a:solidFill>
                <a:schemeClr val="lt1"/>
              </a:solidFill>
              <a:latin typeface="Times New Roman"/>
              <a:ea typeface="Times New Roman"/>
              <a:cs typeface="Times New Roman"/>
              <a:sym typeface="Times New Roman"/>
            </a:endParaRPr>
          </a:p>
          <a:p>
            <a:pPr marL="457200" marR="0" lvl="0" indent="0" algn="l" rtl="0">
              <a:spcBef>
                <a:spcPts val="0"/>
              </a:spcBef>
              <a:spcAft>
                <a:spcPts val="0"/>
              </a:spcAft>
              <a:buNone/>
            </a:pPr>
            <a:endParaRPr dirty="0"/>
          </a:p>
          <a:p>
            <a:pPr marL="457200" marR="0" lvl="0" indent="-431800" algn="l" rtl="0">
              <a:spcBef>
                <a:spcPts val="0"/>
              </a:spcBef>
              <a:spcAft>
                <a:spcPts val="0"/>
              </a:spcAft>
              <a:buClr>
                <a:schemeClr val="lt1"/>
              </a:buClr>
              <a:buSzPts val="3200"/>
              <a:buFont typeface="Times New Roman"/>
              <a:buChar char="●"/>
            </a:pPr>
            <a:r>
              <a:rPr lang="en-US" sz="3200" dirty="0">
                <a:solidFill>
                  <a:schemeClr val="lt1"/>
                </a:solidFill>
                <a:latin typeface="Times New Roman"/>
                <a:ea typeface="Times New Roman"/>
                <a:cs typeface="Times New Roman"/>
                <a:sym typeface="Times New Roman"/>
              </a:rPr>
              <a:t>Cheating also includes plagiarizing from another source including the Internet.  </a:t>
            </a:r>
            <a:endParaRPr sz="3200" dirty="0">
              <a:solidFill>
                <a:schemeClr val="lt1"/>
              </a:solidFill>
              <a:latin typeface="Times New Roman"/>
              <a:ea typeface="Times New Roman"/>
              <a:cs typeface="Times New Roman"/>
              <a:sym typeface="Times New Roman"/>
            </a:endParaRPr>
          </a:p>
          <a:p>
            <a:pPr marL="457200" marR="0" lvl="0" indent="0" algn="l" rtl="0">
              <a:spcBef>
                <a:spcPts val="0"/>
              </a:spcBef>
              <a:spcAft>
                <a:spcPts val="0"/>
              </a:spcAft>
              <a:buNone/>
            </a:pPr>
            <a:endParaRPr sz="1200" dirty="0">
              <a:solidFill>
                <a:schemeClr val="lt1"/>
              </a:solidFill>
              <a:latin typeface="Times New Roman"/>
              <a:ea typeface="Times New Roman"/>
              <a:cs typeface="Times New Roman"/>
              <a:sym typeface="Times New Roman"/>
            </a:endParaRPr>
          </a:p>
          <a:p>
            <a:pPr marL="457200" marR="0" lvl="0" indent="-431800" algn="l" rtl="0">
              <a:spcBef>
                <a:spcPts val="0"/>
              </a:spcBef>
              <a:spcAft>
                <a:spcPts val="0"/>
              </a:spcAft>
              <a:buClr>
                <a:schemeClr val="lt1"/>
              </a:buClr>
              <a:buSzPts val="3200"/>
              <a:buFont typeface="Times New Roman"/>
              <a:buChar char="●"/>
            </a:pPr>
            <a:r>
              <a:rPr lang="en-US" sz="3200" b="1" i="1" u="sng" dirty="0">
                <a:solidFill>
                  <a:schemeClr val="lt1"/>
                </a:solidFill>
                <a:latin typeface="Times New Roman"/>
                <a:ea typeface="Times New Roman"/>
                <a:cs typeface="Times New Roman"/>
                <a:sym typeface="Times New Roman"/>
              </a:rPr>
              <a:t>NO using A.I. for anything unless it is part of the lesson. </a:t>
            </a:r>
            <a:endParaRPr b="1" i="1" u="sng" dirty="0"/>
          </a:p>
          <a:p>
            <a:pPr marL="0" marR="0" lvl="0" indent="0" algn="l"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p:nvPr/>
        </p:nvSpPr>
        <p:spPr>
          <a:xfrm>
            <a:off x="491836" y="1020956"/>
            <a:ext cx="11187546" cy="4878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300" b="1" dirty="0">
                <a:solidFill>
                  <a:schemeClr val="lt1"/>
                </a:solidFill>
                <a:latin typeface="Times New Roman"/>
                <a:ea typeface="Times New Roman"/>
                <a:cs typeface="Times New Roman"/>
                <a:sym typeface="Times New Roman"/>
              </a:rPr>
              <a:t>What if I need Make Up Work?</a:t>
            </a:r>
            <a:endParaRPr sz="53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4200" b="1" dirty="0">
              <a:solidFill>
                <a:schemeClr val="lt1"/>
              </a:solidFill>
              <a:latin typeface="Times New Roman"/>
              <a:ea typeface="Times New Roman"/>
              <a:cs typeface="Times New Roman"/>
              <a:sym typeface="Times New Roman"/>
            </a:endParaRPr>
          </a:p>
          <a:p>
            <a:pPr marL="571500" marR="0" lvl="0" indent="-571500" algn="l" rtl="0">
              <a:spcBef>
                <a:spcPts val="0"/>
              </a:spcBef>
              <a:spcAft>
                <a:spcPts val="0"/>
              </a:spcAft>
              <a:buClr>
                <a:schemeClr val="lt1"/>
              </a:buClr>
              <a:buSzPts val="3600"/>
              <a:buFont typeface="Noto Sans Symbols"/>
              <a:buChar char="✔"/>
            </a:pPr>
            <a:r>
              <a:rPr lang="en-US" sz="3600" dirty="0">
                <a:solidFill>
                  <a:schemeClr val="lt1"/>
                </a:solidFill>
                <a:latin typeface="Times New Roman"/>
                <a:ea typeface="Times New Roman"/>
                <a:cs typeface="Times New Roman"/>
                <a:sym typeface="Times New Roman"/>
              </a:rPr>
              <a:t>Students absent on the day of a test or quiz must schedule an appointment with me the day they return. </a:t>
            </a:r>
            <a:endParaRPr sz="3600" dirty="0">
              <a:solidFill>
                <a:schemeClr val="lt1"/>
              </a:solidFill>
              <a:latin typeface="Times New Roman"/>
              <a:ea typeface="Times New Roman"/>
              <a:cs typeface="Times New Roman"/>
              <a:sym typeface="Times New Roman"/>
            </a:endParaRPr>
          </a:p>
          <a:p>
            <a:pPr marL="571500" marR="0" lvl="0" indent="-571500" algn="l" rtl="0">
              <a:spcBef>
                <a:spcPts val="0"/>
              </a:spcBef>
              <a:spcAft>
                <a:spcPts val="0"/>
              </a:spcAft>
              <a:buClr>
                <a:schemeClr val="lt1"/>
              </a:buClr>
              <a:buSzPts val="3600"/>
              <a:buFont typeface="Noto Sans Symbols"/>
              <a:buChar char="✔"/>
            </a:pPr>
            <a:r>
              <a:rPr lang="en-US" sz="3600" dirty="0">
                <a:solidFill>
                  <a:schemeClr val="lt1"/>
                </a:solidFill>
                <a:latin typeface="Times New Roman"/>
                <a:ea typeface="Times New Roman"/>
                <a:cs typeface="Times New Roman"/>
                <a:sym typeface="Times New Roman"/>
              </a:rPr>
              <a:t>Failure to makeup an assignment or assessment will result in a grade of zero.</a:t>
            </a:r>
            <a:endParaRPr sz="2800" dirty="0">
              <a:solidFill>
                <a:schemeClr val="lt1"/>
              </a:solidFill>
              <a:latin typeface="Times New Roman"/>
              <a:ea typeface="Times New Roman"/>
              <a:cs typeface="Times New Roman"/>
              <a:sym typeface="Times New Roman"/>
            </a:endParaRPr>
          </a:p>
          <a:p>
            <a:pPr marL="571500" marR="0" lvl="0" indent="-571500" algn="l" rtl="0">
              <a:spcBef>
                <a:spcPts val="0"/>
              </a:spcBef>
              <a:spcAft>
                <a:spcPts val="0"/>
              </a:spcAft>
              <a:buClr>
                <a:schemeClr val="lt1"/>
              </a:buClr>
              <a:buSzPts val="3600"/>
              <a:buFont typeface="Noto Sans Symbols"/>
              <a:buChar char="✔"/>
            </a:pPr>
            <a:r>
              <a:rPr lang="en-US" sz="3600" dirty="0">
                <a:solidFill>
                  <a:schemeClr val="lt1"/>
                </a:solidFill>
                <a:latin typeface="Times New Roman"/>
                <a:ea typeface="Times New Roman"/>
                <a:cs typeface="Times New Roman"/>
                <a:sym typeface="Times New Roman"/>
              </a:rPr>
              <a:t>It is the </a:t>
            </a:r>
            <a:r>
              <a:rPr lang="en-US" sz="3600" b="1" u="sng" dirty="0">
                <a:solidFill>
                  <a:srgbClr val="FFFF00"/>
                </a:solidFill>
                <a:latin typeface="Times New Roman"/>
                <a:ea typeface="Times New Roman"/>
                <a:cs typeface="Times New Roman"/>
                <a:sym typeface="Times New Roman"/>
              </a:rPr>
              <a:t>student’s responsibility</a:t>
            </a:r>
            <a:r>
              <a:rPr lang="en-US" sz="3600" dirty="0">
                <a:solidFill>
                  <a:srgbClr val="FFFF00"/>
                </a:solidFill>
                <a:latin typeface="Times New Roman"/>
                <a:ea typeface="Times New Roman"/>
                <a:cs typeface="Times New Roman"/>
                <a:sym typeface="Times New Roman"/>
              </a:rPr>
              <a:t> </a:t>
            </a:r>
            <a:r>
              <a:rPr lang="en-US" sz="3600" dirty="0">
                <a:solidFill>
                  <a:schemeClr val="lt1"/>
                </a:solidFill>
                <a:latin typeface="Times New Roman"/>
                <a:ea typeface="Times New Roman"/>
                <a:cs typeface="Times New Roman"/>
                <a:sym typeface="Times New Roman"/>
              </a:rPr>
              <a:t>to find out what was missed in class on the day or days absent.</a:t>
            </a:r>
            <a:endParaRPr sz="2800" dirty="0">
              <a:solidFill>
                <a:schemeClr val="lt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9"/>
          <p:cNvPicPr preferRelativeResize="0"/>
          <p:nvPr/>
        </p:nvPicPr>
        <p:blipFill rotWithShape="1">
          <a:blip r:embed="rId3">
            <a:alphaModFix/>
          </a:blip>
          <a:srcRect/>
          <a:stretch/>
        </p:blipFill>
        <p:spPr>
          <a:xfrm>
            <a:off x="5873565" y="326369"/>
            <a:ext cx="4015501" cy="3102631"/>
          </a:xfrm>
          <a:prstGeom prst="rect">
            <a:avLst/>
          </a:prstGeom>
          <a:noFill/>
          <a:ln>
            <a:noFill/>
          </a:ln>
        </p:spPr>
      </p:pic>
      <p:pic>
        <p:nvPicPr>
          <p:cNvPr id="194" name="Google Shape;194;p9"/>
          <p:cNvPicPr preferRelativeResize="0"/>
          <p:nvPr/>
        </p:nvPicPr>
        <p:blipFill rotWithShape="1">
          <a:blip r:embed="rId4">
            <a:alphaModFix/>
          </a:blip>
          <a:srcRect/>
          <a:stretch/>
        </p:blipFill>
        <p:spPr>
          <a:xfrm>
            <a:off x="8387618" y="3354750"/>
            <a:ext cx="3499187" cy="3286948"/>
          </a:xfrm>
          <a:prstGeom prst="rect">
            <a:avLst/>
          </a:prstGeom>
          <a:noFill/>
          <a:ln>
            <a:noFill/>
          </a:ln>
        </p:spPr>
      </p:pic>
      <p:sp>
        <p:nvSpPr>
          <p:cNvPr id="195" name="Google Shape;195;p9"/>
          <p:cNvSpPr txBox="1"/>
          <p:nvPr/>
        </p:nvSpPr>
        <p:spPr>
          <a:xfrm>
            <a:off x="305195" y="0"/>
            <a:ext cx="3169500" cy="6557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a:solidFill>
                  <a:schemeClr val="lt1"/>
                </a:solidFill>
                <a:latin typeface="Century Gothic"/>
                <a:ea typeface="Century Gothic"/>
                <a:cs typeface="Century Gothic"/>
                <a:sym typeface="Century Gothic"/>
              </a:rPr>
              <a:t>PUT. </a:t>
            </a:r>
            <a:endParaRPr/>
          </a:p>
          <a:p>
            <a:pPr marL="0" marR="0" lvl="0" indent="0" algn="ctr" rtl="0">
              <a:spcBef>
                <a:spcPts val="0"/>
              </a:spcBef>
              <a:spcAft>
                <a:spcPts val="0"/>
              </a:spcAft>
              <a:buNone/>
            </a:pPr>
            <a:r>
              <a:rPr lang="en-US" sz="7000">
                <a:solidFill>
                  <a:schemeClr val="lt1"/>
                </a:solidFill>
                <a:latin typeface="Century Gothic"/>
                <a:ea typeface="Century Gothic"/>
                <a:cs typeface="Century Gothic"/>
                <a:sym typeface="Century Gothic"/>
              </a:rPr>
              <a:t>YOUR. NAME. ON. </a:t>
            </a:r>
            <a:endParaRPr/>
          </a:p>
          <a:p>
            <a:pPr marL="0" marR="0" lvl="0" indent="0" algn="ctr" rtl="0">
              <a:spcBef>
                <a:spcPts val="0"/>
              </a:spcBef>
              <a:spcAft>
                <a:spcPts val="0"/>
              </a:spcAft>
              <a:buNone/>
            </a:pPr>
            <a:r>
              <a:rPr lang="en-US" sz="7000">
                <a:solidFill>
                  <a:schemeClr val="lt1"/>
                </a:solidFill>
                <a:latin typeface="Century Gothic"/>
                <a:ea typeface="Century Gothic"/>
                <a:cs typeface="Century Gothic"/>
                <a:sym typeface="Century Gothic"/>
              </a:rPr>
              <a:t>YOUR. PAPER.</a:t>
            </a:r>
            <a:endParaRPr sz="7000">
              <a:solidFill>
                <a:schemeClr val="lt1"/>
              </a:solidFill>
              <a:latin typeface="Century Gothic"/>
              <a:ea typeface="Century Gothic"/>
              <a:cs typeface="Century Gothic"/>
              <a:sym typeface="Century Gothic"/>
            </a:endParaRPr>
          </a:p>
        </p:txBody>
      </p:sp>
      <p:pic>
        <p:nvPicPr>
          <p:cNvPr id="197" name="Google Shape;197;p9" descr="Image result for put your name on your paper"/>
          <p:cNvPicPr preferRelativeResize="0"/>
          <p:nvPr/>
        </p:nvPicPr>
        <p:blipFill rotWithShape="1">
          <a:blip r:embed="rId5">
            <a:alphaModFix/>
          </a:blip>
          <a:srcRect/>
          <a:stretch/>
        </p:blipFill>
        <p:spPr>
          <a:xfrm>
            <a:off x="4266449" y="3354750"/>
            <a:ext cx="4121169" cy="29085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p:cNvPicPr preferRelativeResize="0"/>
          <p:nvPr/>
        </p:nvPicPr>
        <p:blipFill rotWithShape="1">
          <a:blip r:embed="rId3">
            <a:alphaModFix/>
          </a:blip>
          <a:srcRect/>
          <a:stretch/>
        </p:blipFill>
        <p:spPr>
          <a:xfrm>
            <a:off x="8486950" y="3122478"/>
            <a:ext cx="3558401" cy="3558401"/>
          </a:xfrm>
          <a:prstGeom prst="rect">
            <a:avLst/>
          </a:prstGeom>
          <a:noFill/>
          <a:ln>
            <a:noFill/>
          </a:ln>
        </p:spPr>
      </p:pic>
      <p:sp>
        <p:nvSpPr>
          <p:cNvPr id="203" name="Google Shape;203;p10"/>
          <p:cNvSpPr txBox="1"/>
          <p:nvPr/>
        </p:nvSpPr>
        <p:spPr>
          <a:xfrm>
            <a:off x="208297" y="188200"/>
            <a:ext cx="5784899" cy="66248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200" b="1" dirty="0">
                <a:solidFill>
                  <a:schemeClr val="lt1"/>
                </a:solidFill>
                <a:latin typeface="Century Gothic"/>
                <a:ea typeface="Century Gothic"/>
                <a:cs typeface="Century Gothic"/>
                <a:sym typeface="Century Gothic"/>
              </a:rPr>
              <a:t>Can we use our phone or smart watches?</a:t>
            </a:r>
            <a:endParaRPr sz="4200" b="1"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050" b="1"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400" b="1" dirty="0">
                <a:solidFill>
                  <a:schemeClr val="lt1"/>
                </a:solidFill>
                <a:latin typeface="Century Gothic"/>
                <a:ea typeface="Century Gothic"/>
                <a:cs typeface="Century Gothic"/>
                <a:sym typeface="Century Gothic"/>
              </a:rPr>
              <a:t>Phones will be placed in the pocket caddy at the front of class </a:t>
            </a:r>
            <a:r>
              <a:rPr lang="en-US" sz="2400" b="1" i="1" u="sng" dirty="0">
                <a:solidFill>
                  <a:schemeClr val="lt1"/>
                </a:solidFill>
                <a:latin typeface="Century Gothic"/>
                <a:ea typeface="Century Gothic"/>
                <a:cs typeface="Century Gothic"/>
                <a:sym typeface="Century Gothic"/>
              </a:rPr>
              <a:t>when you come into class</a:t>
            </a:r>
            <a:r>
              <a:rPr lang="en-US" sz="2400" b="1" dirty="0">
                <a:solidFill>
                  <a:schemeClr val="lt1"/>
                </a:solidFill>
                <a:latin typeface="Century Gothic"/>
                <a:ea typeface="Century Gothic"/>
                <a:cs typeface="Century Gothic"/>
                <a:sym typeface="Century Gothic"/>
              </a:rPr>
              <a:t>.  </a:t>
            </a:r>
            <a:r>
              <a:rPr lang="en-US" sz="2400" b="1">
                <a:solidFill>
                  <a:schemeClr val="lt1"/>
                </a:solidFill>
                <a:latin typeface="Century Gothic"/>
                <a:ea typeface="Century Gothic"/>
                <a:cs typeface="Century Gothic"/>
                <a:sym typeface="Century Gothic"/>
              </a:rPr>
              <a:t>NON- NEGOTIABLE</a:t>
            </a:r>
            <a:endParaRPr sz="2400" b="1" dirty="0">
              <a:solidFill>
                <a:schemeClr val="lt1"/>
              </a:solidFill>
              <a:latin typeface="Century Gothic"/>
              <a:ea typeface="Century Gothic"/>
              <a:cs typeface="Century Gothic"/>
              <a:sym typeface="Century Gothic"/>
            </a:endParaRPr>
          </a:p>
          <a:p>
            <a:pPr marL="0" lvl="0" indent="0" algn="l">
              <a:spcBef>
                <a:spcPts val="0"/>
              </a:spcBef>
              <a:spcAft>
                <a:spcPts val="0"/>
              </a:spcAft>
              <a:buNone/>
            </a:pPr>
            <a:endParaRPr lang="en-US" sz="2400" b="1" dirty="0">
              <a:solidFill>
                <a:schemeClr val="lt1"/>
              </a:solidFill>
              <a:latin typeface="Century Gothic"/>
              <a:ea typeface="Century Gothic"/>
              <a:cs typeface="Century Gothic"/>
            </a:endParaRPr>
          </a:p>
          <a:p>
            <a:r>
              <a:rPr lang="en-US" sz="2400" b="1" dirty="0">
                <a:solidFill>
                  <a:schemeClr val="lt1"/>
                </a:solidFill>
                <a:latin typeface="Century Gothic"/>
                <a:ea typeface="Century Gothic"/>
                <a:cs typeface="Century Gothic"/>
              </a:rPr>
              <a:t>Apple watches go in your purse or backpack</a:t>
            </a:r>
          </a:p>
          <a:p>
            <a:endParaRPr lang="en-US" sz="2400" b="1" dirty="0">
              <a:solidFill>
                <a:schemeClr val="lt1"/>
              </a:solidFill>
              <a:latin typeface="Century Gothic"/>
              <a:ea typeface="Century Gothic"/>
              <a:cs typeface="Century Gothic"/>
              <a:sym typeface="Century Gothic"/>
            </a:endParaRPr>
          </a:p>
          <a:p>
            <a:r>
              <a:rPr lang="en-US" sz="1800" b="1" dirty="0">
                <a:solidFill>
                  <a:schemeClr val="lt1"/>
                </a:solidFill>
                <a:latin typeface="Century Gothic"/>
                <a:ea typeface="Century Gothic"/>
                <a:cs typeface="Century Gothic"/>
                <a:sym typeface="Century Gothic"/>
              </a:rPr>
              <a:t>Your job is to get an education, not spend your day on TikTok </a:t>
            </a:r>
            <a:endParaRPr sz="1800" b="1" dirty="0">
              <a:solidFill>
                <a:schemeClr val="lt1"/>
              </a:solidFill>
              <a:latin typeface="Century Gothic"/>
              <a:ea typeface="Century Gothic"/>
              <a:cs typeface="Century Gothic"/>
            </a:endParaRPr>
          </a:p>
          <a:p>
            <a:pPr marL="0" lvl="0" indent="0" algn="l" rtl="0">
              <a:spcBef>
                <a:spcPts val="0"/>
              </a:spcBef>
              <a:spcAft>
                <a:spcPts val="0"/>
              </a:spcAft>
              <a:buNone/>
            </a:pPr>
            <a:endParaRPr lang="en-US" sz="1800" b="1" dirty="0">
              <a:solidFill>
                <a:schemeClr val="lt1"/>
              </a:solidFill>
              <a:latin typeface="Century Gothic"/>
              <a:ea typeface="Century Gothic"/>
              <a:cs typeface="Century Gothic"/>
            </a:endParaRPr>
          </a:p>
          <a:p>
            <a:pPr marL="0" lvl="0" indent="0" algn="l" rtl="0">
              <a:spcBef>
                <a:spcPts val="0"/>
              </a:spcBef>
              <a:spcAft>
                <a:spcPts val="0"/>
              </a:spcAft>
              <a:buNone/>
            </a:pPr>
            <a:r>
              <a:rPr lang="en-US" sz="1800" b="1" dirty="0">
                <a:solidFill>
                  <a:schemeClr val="lt1"/>
                </a:solidFill>
                <a:latin typeface="Century Gothic"/>
                <a:ea typeface="Century Gothic"/>
                <a:cs typeface="Century Gothic"/>
                <a:sym typeface="Century Gothic"/>
              </a:rPr>
              <a:t>IF you place a “dummy” phone in the caddy, your actual phone will be taken and both you and your phones will go to the front office.</a:t>
            </a:r>
            <a:endParaRPr sz="1800" b="1" dirty="0">
              <a:solidFill>
                <a:schemeClr val="lt1"/>
              </a:solidFill>
              <a:latin typeface="Century Gothic"/>
              <a:ea typeface="Century Gothic"/>
              <a:cs typeface="Century Gothic"/>
            </a:endParaRPr>
          </a:p>
        </p:txBody>
      </p:sp>
      <p:pic>
        <p:nvPicPr>
          <p:cNvPr id="204" name="Google Shape;204;p10"/>
          <p:cNvPicPr preferRelativeResize="0"/>
          <p:nvPr/>
        </p:nvPicPr>
        <p:blipFill rotWithShape="1">
          <a:blip r:embed="rId4">
            <a:alphaModFix/>
          </a:blip>
          <a:srcRect/>
          <a:stretch/>
        </p:blipFill>
        <p:spPr>
          <a:xfrm>
            <a:off x="5994525" y="188200"/>
            <a:ext cx="3254650" cy="3254650"/>
          </a:xfrm>
          <a:prstGeom prst="rect">
            <a:avLst/>
          </a:prstGeom>
          <a:noFill/>
          <a:ln>
            <a:noFill/>
          </a:ln>
        </p:spPr>
      </p:pic>
      <p:sp>
        <p:nvSpPr>
          <p:cNvPr id="2" name="TextBox 1">
            <a:extLst>
              <a:ext uri="{FF2B5EF4-FFF2-40B4-BE49-F238E27FC236}">
                <a16:creationId xmlns:a16="http://schemas.microsoft.com/office/drawing/2014/main" id="{6C71CA10-BB14-480F-B2E6-124AD1576673}"/>
              </a:ext>
            </a:extLst>
          </p:cNvPr>
          <p:cNvSpPr txBox="1"/>
          <p:nvPr/>
        </p:nvSpPr>
        <p:spPr>
          <a:xfrm>
            <a:off x="6417732" y="4157133"/>
            <a:ext cx="1817517" cy="2123658"/>
          </a:xfrm>
          <a:prstGeom prst="rect">
            <a:avLst/>
          </a:prstGeom>
          <a:noFill/>
        </p:spPr>
        <p:txBody>
          <a:bodyPr wrap="square" rtlCol="0">
            <a:spAutoFit/>
          </a:bodyPr>
          <a:lstStyle/>
          <a:p>
            <a:r>
              <a:rPr lang="en-US" sz="4400" dirty="0">
                <a:solidFill>
                  <a:schemeClr val="bg1"/>
                </a:solidFill>
              </a:rPr>
              <a:t>NO AIR PODS</a:t>
            </a:r>
          </a:p>
        </p:txBody>
      </p:sp>
      <p:sp>
        <p:nvSpPr>
          <p:cNvPr id="6" name="TextBox 5">
            <a:extLst>
              <a:ext uri="{FF2B5EF4-FFF2-40B4-BE49-F238E27FC236}">
                <a16:creationId xmlns:a16="http://schemas.microsoft.com/office/drawing/2014/main" id="{8C0076A4-A2B8-4672-9AD4-59F659DE69E3}"/>
              </a:ext>
            </a:extLst>
          </p:cNvPr>
          <p:cNvSpPr txBox="1"/>
          <p:nvPr/>
        </p:nvSpPr>
        <p:spPr>
          <a:xfrm>
            <a:off x="9624204" y="465666"/>
            <a:ext cx="2046117" cy="2123658"/>
          </a:xfrm>
          <a:prstGeom prst="rect">
            <a:avLst/>
          </a:prstGeom>
          <a:noFill/>
        </p:spPr>
        <p:txBody>
          <a:bodyPr wrap="square" rtlCol="0">
            <a:spAutoFit/>
          </a:bodyPr>
          <a:lstStyle/>
          <a:p>
            <a:r>
              <a:rPr lang="en-US" sz="4400" dirty="0">
                <a:solidFill>
                  <a:schemeClr val="bg1"/>
                </a:solidFill>
              </a:rPr>
              <a:t>NO Hoods</a:t>
            </a:r>
          </a:p>
          <a:p>
            <a:r>
              <a:rPr lang="en-US" sz="4400" dirty="0">
                <a:solidFill>
                  <a:schemeClr val="bg1"/>
                </a:solidFill>
              </a:rPr>
              <a:t>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g1358b7da749_1_0"/>
          <p:cNvPicPr preferRelativeResize="0"/>
          <p:nvPr/>
        </p:nvPicPr>
        <p:blipFill>
          <a:blip r:embed="rId3">
            <a:alphaModFix/>
          </a:blip>
          <a:stretch>
            <a:fillRect/>
          </a:stretch>
        </p:blipFill>
        <p:spPr>
          <a:xfrm>
            <a:off x="5638800" y="152400"/>
            <a:ext cx="6416675" cy="6553200"/>
          </a:xfrm>
          <a:prstGeom prst="rect">
            <a:avLst/>
          </a:prstGeom>
          <a:noFill/>
          <a:ln>
            <a:noFill/>
          </a:ln>
        </p:spPr>
      </p:pic>
      <p:sp>
        <p:nvSpPr>
          <p:cNvPr id="210" name="Google Shape;210;g1358b7da749_1_0"/>
          <p:cNvSpPr txBox="1"/>
          <p:nvPr/>
        </p:nvSpPr>
        <p:spPr>
          <a:xfrm>
            <a:off x="631650" y="1299400"/>
            <a:ext cx="46383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a:solidFill>
                  <a:schemeClr val="lt1"/>
                </a:solidFill>
                <a:latin typeface="Century Gothic"/>
                <a:ea typeface="Century Gothic"/>
                <a:cs typeface="Century Gothic"/>
                <a:sym typeface="Century Gothic"/>
              </a:rPr>
              <a:t>A teacher had her class write down every time they received a notification during class.</a:t>
            </a:r>
            <a:endParaRPr sz="26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26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600">
                <a:solidFill>
                  <a:schemeClr val="lt1"/>
                </a:solidFill>
                <a:latin typeface="Century Gothic"/>
                <a:ea typeface="Century Gothic"/>
                <a:cs typeface="Century Gothic"/>
                <a:sym typeface="Century Gothic"/>
              </a:rPr>
              <a:t>This is the result…</a:t>
            </a:r>
            <a:endParaRPr sz="26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260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600">
                <a:solidFill>
                  <a:schemeClr val="lt1"/>
                </a:solidFill>
                <a:latin typeface="Century Gothic"/>
                <a:ea typeface="Century Gothic"/>
                <a:cs typeface="Century Gothic"/>
                <a:sym typeface="Century Gothic"/>
              </a:rPr>
              <a:t>The phones are a distraction.</a:t>
            </a:r>
            <a:endParaRPr sz="2600">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4053cbcbfe_0_0"/>
          <p:cNvSpPr txBox="1"/>
          <p:nvPr/>
        </p:nvSpPr>
        <p:spPr>
          <a:xfrm>
            <a:off x="232475" y="335525"/>
            <a:ext cx="11839500" cy="655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200" b="1" i="1">
                <a:solidFill>
                  <a:schemeClr val="lt1"/>
                </a:solidFill>
                <a:latin typeface="Century Gothic"/>
                <a:ea typeface="Century Gothic"/>
                <a:cs typeface="Century Gothic"/>
                <a:sym typeface="Century Gothic"/>
              </a:rPr>
              <a:t>How can I get in serious trouble with my phone?</a:t>
            </a:r>
            <a:endParaRPr sz="5200" b="1" i="1">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25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3500" b="1">
                <a:solidFill>
                  <a:schemeClr val="lt1"/>
                </a:solidFill>
                <a:latin typeface="Century Gothic"/>
                <a:ea typeface="Century Gothic"/>
                <a:cs typeface="Century Gothic"/>
                <a:sym typeface="Century Gothic"/>
              </a:rPr>
              <a:t>Taking pictures of teachers or students to put on social media for the purpose of bullying or mocking.</a:t>
            </a:r>
            <a:endParaRPr sz="35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35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3200" b="1">
                <a:solidFill>
                  <a:schemeClr val="lt1"/>
                </a:solidFill>
                <a:latin typeface="Century Gothic"/>
                <a:ea typeface="Century Gothic"/>
                <a:cs typeface="Century Gothic"/>
                <a:sym typeface="Century Gothic"/>
              </a:rPr>
              <a:t>Filming a fight with your phone is a Level 2 offense.  </a:t>
            </a:r>
            <a:endParaRPr sz="32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32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100" b="1">
                <a:solidFill>
                  <a:schemeClr val="lt1"/>
                </a:solidFill>
                <a:latin typeface="Century Gothic"/>
                <a:ea typeface="Century Gothic"/>
                <a:cs typeface="Century Gothic"/>
                <a:sym typeface="Century Gothic"/>
              </a:rPr>
              <a:t>Violation of Electronics and Technology Policy: Misuse of electronic or technological resources or devices, including, but not limited to, </a:t>
            </a:r>
            <a:r>
              <a:rPr lang="en-US" sz="2100" b="1" u="sng">
                <a:solidFill>
                  <a:srgbClr val="FF9900"/>
                </a:solidFill>
                <a:latin typeface="Century Gothic"/>
                <a:ea typeface="Century Gothic"/>
                <a:cs typeface="Century Gothic"/>
                <a:sym typeface="Century Gothic"/>
              </a:rPr>
              <a:t>filming and/or posting images without the permission of the individual(s) being depicted</a:t>
            </a:r>
            <a:r>
              <a:rPr lang="en-US" sz="2100" b="1">
                <a:solidFill>
                  <a:schemeClr val="lt1"/>
                </a:solidFill>
                <a:latin typeface="Century Gothic"/>
                <a:ea typeface="Century Gothic"/>
                <a:cs typeface="Century Gothic"/>
                <a:sym typeface="Century Gothic"/>
              </a:rPr>
              <a:t>, unauthorized access to the system network, creating or using the email or messaging account of another without permission to send communications. </a:t>
            </a:r>
            <a:r>
              <a:rPr lang="en-US" sz="3200" b="1">
                <a:solidFill>
                  <a:schemeClr val="lt1"/>
                </a:solidFill>
                <a:latin typeface="Century Gothic"/>
                <a:ea typeface="Century Gothic"/>
                <a:cs typeface="Century Gothic"/>
                <a:sym typeface="Century Gothic"/>
              </a:rPr>
              <a:t>  </a:t>
            </a:r>
            <a:endParaRPr sz="3200" b="1">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2"/>
          <p:cNvSpPr/>
          <p:nvPr/>
        </p:nvSpPr>
        <p:spPr>
          <a:xfrm>
            <a:off x="408709" y="402596"/>
            <a:ext cx="4599709" cy="6883382"/>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5400" b="1" u="sng" dirty="0">
                <a:solidFill>
                  <a:schemeClr val="lt1"/>
                </a:solidFill>
                <a:latin typeface="Calibri"/>
                <a:ea typeface="Calibri"/>
                <a:cs typeface="Calibri"/>
                <a:sym typeface="Calibri"/>
              </a:rPr>
              <a:t>Do NOT Bully</a:t>
            </a:r>
            <a:r>
              <a:rPr lang="en-US" sz="5400" dirty="0">
                <a:solidFill>
                  <a:schemeClr val="lt1"/>
                </a:solidFill>
                <a:latin typeface="Calibri"/>
                <a:ea typeface="Calibri"/>
                <a:cs typeface="Calibri"/>
                <a:sym typeface="Calibri"/>
              </a:rPr>
              <a:t>-</a:t>
            </a:r>
            <a:endParaRPr sz="2400" dirty="0">
              <a:solidFill>
                <a:schemeClr val="lt1"/>
              </a:solidFill>
              <a:latin typeface="Calibri"/>
              <a:ea typeface="Calibri"/>
              <a:cs typeface="Calibri"/>
              <a:sym typeface="Calibri"/>
            </a:endParaRPr>
          </a:p>
          <a:p>
            <a:pPr>
              <a:lnSpc>
                <a:spcPct val="115000"/>
              </a:lnSpc>
              <a:spcBef>
                <a:spcPts val="1000"/>
              </a:spcBef>
            </a:pPr>
            <a:r>
              <a:rPr lang="en-US" sz="2800" dirty="0">
                <a:solidFill>
                  <a:schemeClr val="lt1"/>
                </a:solidFill>
                <a:latin typeface="Calibri"/>
                <a:ea typeface="Calibri"/>
                <a:cs typeface="Calibri"/>
                <a:sym typeface="Calibri"/>
              </a:rPr>
              <a:t>There is a Zero Tolerance policy regarding bullying of any kind- verbal, physical, sexual, or cyber/electronic.  Any instance of bullying in class will result in the immediate removal of the student by an administrator.</a:t>
            </a:r>
            <a:endParaRPr lang="en-US" sz="2400" dirty="0">
              <a:solidFill>
                <a:schemeClr val="lt1"/>
              </a:solidFill>
              <a:latin typeface="Calibri"/>
              <a:ea typeface="Calibri"/>
              <a:cs typeface="Calibri"/>
              <a:sym typeface="Calibri"/>
            </a:endParaRPr>
          </a:p>
          <a:p>
            <a:pPr marL="0" marR="0" lvl="0" indent="0" algn="l">
              <a:lnSpc>
                <a:spcPct val="114999"/>
              </a:lnSpc>
              <a:spcBef>
                <a:spcPts val="1000"/>
              </a:spcBef>
              <a:spcAft>
                <a:spcPts val="0"/>
              </a:spcAft>
              <a:buNone/>
            </a:pPr>
            <a:endParaRPr lang="en-US" sz="2800" dirty="0">
              <a:solidFill>
                <a:schemeClr val="lt1"/>
              </a:solidFill>
              <a:latin typeface="Calibri"/>
              <a:ea typeface="Calibri"/>
              <a:cs typeface="Calibri"/>
            </a:endParaRPr>
          </a:p>
          <a:p>
            <a:pPr>
              <a:lnSpc>
                <a:spcPct val="114999"/>
              </a:lnSpc>
              <a:spcBef>
                <a:spcPts val="1000"/>
              </a:spcBef>
            </a:pPr>
            <a:r>
              <a:rPr lang="en-US" sz="2800" dirty="0">
                <a:solidFill>
                  <a:schemeClr val="lt1"/>
                </a:solidFill>
                <a:latin typeface="Calibri"/>
                <a:ea typeface="Calibri"/>
                <a:cs typeface="Calibri"/>
              </a:rPr>
              <a:t>NO FIGHTING. PERIOD.</a:t>
            </a:r>
          </a:p>
        </p:txBody>
      </p:sp>
      <p:sp>
        <p:nvSpPr>
          <p:cNvPr id="221" name="Google Shape;221;p12"/>
          <p:cNvSpPr txBox="1"/>
          <p:nvPr/>
        </p:nvSpPr>
        <p:spPr>
          <a:xfrm>
            <a:off x="5008418" y="246052"/>
            <a:ext cx="7074000" cy="6209352"/>
          </a:xfrm>
          <a:prstGeom prst="rect">
            <a:avLst/>
          </a:prstGeom>
          <a:noFill/>
          <a:ln>
            <a:noFill/>
          </a:ln>
        </p:spPr>
        <p:txBody>
          <a:bodyPr spcFirstLastPara="1" wrap="square" lIns="91425" tIns="45700" rIns="91425" bIns="45700" anchor="t" anchorCtr="0">
            <a:spAutoFit/>
          </a:bodyPr>
          <a:lstStyle/>
          <a:p>
            <a:pPr algn="ctr">
              <a:lnSpc>
                <a:spcPct val="150000"/>
              </a:lnSpc>
            </a:pPr>
            <a:r>
              <a:rPr lang="en-US" sz="4800" b="1" dirty="0">
                <a:solidFill>
                  <a:schemeClr val="lt1"/>
                </a:solidFill>
                <a:latin typeface="Century Gothic"/>
                <a:ea typeface="Century Gothic"/>
                <a:cs typeface="Century Gothic"/>
                <a:sym typeface="Century Gothic"/>
              </a:rPr>
              <a:t>  </a:t>
            </a:r>
            <a:r>
              <a:rPr lang="en-US" sz="4800" b="1" u="sng" dirty="0">
                <a:solidFill>
                  <a:schemeClr val="lt1"/>
                </a:solidFill>
                <a:latin typeface="Century Gothic"/>
                <a:ea typeface="Century Gothic"/>
                <a:cs typeface="Century Gothic"/>
                <a:sym typeface="Century Gothic"/>
              </a:rPr>
              <a:t>Do not violate</a:t>
            </a:r>
            <a:r>
              <a:rPr lang="en-US" sz="4800" b="1" dirty="0">
                <a:solidFill>
                  <a:schemeClr val="lt1"/>
                </a:solidFill>
                <a:latin typeface="Century Gothic"/>
                <a:ea typeface="Century Gothic"/>
                <a:cs typeface="Century Gothic"/>
                <a:sym typeface="Century Gothic"/>
              </a:rPr>
              <a:t>   </a:t>
            </a:r>
            <a:endParaRPr lang="en-US" sz="2800" dirty="0">
              <a:solidFill>
                <a:schemeClr val="lt1"/>
              </a:solidFill>
              <a:latin typeface="Century Gothic"/>
              <a:ea typeface="Century Gothic"/>
              <a:cs typeface="Century Gothic"/>
              <a:sym typeface="Century Gothic"/>
            </a:endParaRPr>
          </a:p>
          <a:p>
            <a:pPr algn="ctr">
              <a:lnSpc>
                <a:spcPct val="150000"/>
              </a:lnSpc>
            </a:pPr>
            <a:r>
              <a:rPr lang="en-US" sz="4800" b="1" dirty="0">
                <a:solidFill>
                  <a:schemeClr val="lt1"/>
                </a:solidFill>
                <a:latin typeface="Century Gothic"/>
                <a:ea typeface="Century Gothic"/>
                <a:cs typeface="Century Gothic"/>
                <a:sym typeface="Century Gothic"/>
              </a:rPr>
              <a:t> </a:t>
            </a:r>
            <a:r>
              <a:rPr lang="en-US" sz="4800" b="1" u="sng" dirty="0">
                <a:solidFill>
                  <a:schemeClr val="lt1"/>
                </a:solidFill>
                <a:latin typeface="Century Gothic"/>
                <a:ea typeface="Century Gothic"/>
                <a:cs typeface="Century Gothic"/>
                <a:sym typeface="Century Gothic"/>
              </a:rPr>
              <a:t>Dress</a:t>
            </a:r>
            <a:r>
              <a:rPr lang="en-US" sz="2800" b="1" u="sng" dirty="0">
                <a:solidFill>
                  <a:schemeClr val="lt1"/>
                </a:solidFill>
                <a:latin typeface="Century Gothic"/>
                <a:ea typeface="Century Gothic"/>
                <a:cs typeface="Century Gothic"/>
                <a:sym typeface="Century Gothic"/>
              </a:rPr>
              <a:t> </a:t>
            </a:r>
            <a:r>
              <a:rPr lang="en-US" sz="4800" b="1" u="sng" dirty="0">
                <a:solidFill>
                  <a:schemeClr val="lt1"/>
                </a:solidFill>
                <a:latin typeface="Century Gothic"/>
                <a:ea typeface="Century Gothic"/>
                <a:cs typeface="Century Gothic"/>
                <a:sym typeface="Century Gothic"/>
              </a:rPr>
              <a:t>Code</a:t>
            </a:r>
            <a:r>
              <a:rPr lang="en-US" sz="4800" dirty="0">
                <a:solidFill>
                  <a:schemeClr val="lt1"/>
                </a:solidFill>
                <a:latin typeface="Century Gothic"/>
                <a:ea typeface="Century Gothic"/>
                <a:cs typeface="Century Gothic"/>
                <a:sym typeface="Century Gothic"/>
              </a:rPr>
              <a:t>-</a:t>
            </a:r>
            <a:endParaRPr sz="2800">
              <a:solidFill>
                <a:schemeClr val="lt1"/>
              </a:solidFill>
              <a:latin typeface="Century Gothic"/>
              <a:ea typeface="Century Gothic"/>
              <a:cs typeface="Century Gothic"/>
            </a:endParaRPr>
          </a:p>
          <a:p>
            <a:pPr marL="0" marR="0" lvl="0" indent="0" algn="l" rtl="0">
              <a:lnSpc>
                <a:spcPct val="150000"/>
              </a:lnSpc>
              <a:spcBef>
                <a:spcPts val="0"/>
              </a:spcBef>
              <a:spcAft>
                <a:spcPts val="0"/>
              </a:spcAft>
              <a:buNone/>
            </a:pPr>
            <a:endParaRPr sz="100" dirty="0">
              <a:solidFill>
                <a:schemeClr val="lt1"/>
              </a:solidFill>
              <a:latin typeface="Century Gothic"/>
              <a:ea typeface="Century Gothic"/>
              <a:cs typeface="Century Gothic"/>
              <a:sym typeface="Century Gothic"/>
            </a:endParaRPr>
          </a:p>
          <a:p>
            <a:pPr>
              <a:lnSpc>
                <a:spcPct val="150000"/>
              </a:lnSpc>
            </a:pPr>
            <a:r>
              <a:rPr lang="en-US" sz="2400" dirty="0">
                <a:solidFill>
                  <a:schemeClr val="lt1"/>
                </a:solidFill>
                <a:latin typeface="Century Gothic"/>
                <a:ea typeface="Century Gothic"/>
                <a:cs typeface="Century Gothic"/>
                <a:sym typeface="Century Gothic"/>
              </a:rPr>
              <a:t>Students in violation of the dress code will not be allowed to enter class until it is remedied, i.e. pants sagging, inappropriate shirt.  Any serious violations or violations that cannot be immediately rectified, i.e. skirt to short, blouse too revealing, will result in the student being sent to ISS. </a:t>
            </a:r>
            <a:endParaRPr sz="2400" dirty="0">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3"/>
          <p:cNvPicPr preferRelativeResize="0"/>
          <p:nvPr/>
        </p:nvPicPr>
        <p:blipFill rotWithShape="1">
          <a:blip r:embed="rId3">
            <a:alphaModFix/>
          </a:blip>
          <a:srcRect/>
          <a:stretch/>
        </p:blipFill>
        <p:spPr>
          <a:xfrm>
            <a:off x="8919950" y="0"/>
            <a:ext cx="3198374" cy="3588191"/>
          </a:xfrm>
          <a:prstGeom prst="rect">
            <a:avLst/>
          </a:prstGeom>
          <a:noFill/>
          <a:ln>
            <a:noFill/>
          </a:ln>
        </p:spPr>
      </p:pic>
      <p:pic>
        <p:nvPicPr>
          <p:cNvPr id="227" name="Google Shape;227;p13"/>
          <p:cNvPicPr preferRelativeResize="0"/>
          <p:nvPr/>
        </p:nvPicPr>
        <p:blipFill rotWithShape="1">
          <a:blip r:embed="rId4">
            <a:alphaModFix/>
          </a:blip>
          <a:srcRect/>
          <a:stretch/>
        </p:blipFill>
        <p:spPr>
          <a:xfrm>
            <a:off x="5928100" y="3472850"/>
            <a:ext cx="3198375" cy="3198375"/>
          </a:xfrm>
          <a:prstGeom prst="rect">
            <a:avLst/>
          </a:prstGeom>
          <a:noFill/>
          <a:ln>
            <a:noFill/>
          </a:ln>
        </p:spPr>
      </p:pic>
      <p:sp>
        <p:nvSpPr>
          <p:cNvPr id="228" name="Google Shape;228;p13"/>
          <p:cNvSpPr txBox="1"/>
          <p:nvPr/>
        </p:nvSpPr>
        <p:spPr>
          <a:xfrm>
            <a:off x="232475" y="169750"/>
            <a:ext cx="8535000" cy="32316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a:solidFill>
                  <a:schemeClr val="lt1"/>
                </a:solidFill>
                <a:latin typeface="Century Gothic"/>
                <a:ea typeface="Century Gothic"/>
                <a:cs typeface="Century Gothic"/>
                <a:sym typeface="Century Gothic"/>
              </a:rPr>
              <a:t>What is expected in the classroom?</a:t>
            </a:r>
            <a:endParaRPr sz="7200" b="1"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6000" b="1" dirty="0">
                <a:solidFill>
                  <a:srgbClr val="FFC000"/>
                </a:solidFill>
                <a:latin typeface="Century Gothic"/>
                <a:ea typeface="Century Gothic"/>
                <a:cs typeface="Century Gothic"/>
                <a:sym typeface="Century Gothic"/>
              </a:rPr>
              <a:t>R.E.S.P.E.C.T</a:t>
            </a:r>
            <a:endParaRPr sz="6000" b="1" dirty="0">
              <a:solidFill>
                <a:srgbClr val="FFC000"/>
              </a:solidFill>
              <a:latin typeface="Century Gothic"/>
              <a:ea typeface="Century Gothic"/>
              <a:cs typeface="Century Gothic"/>
              <a:sym typeface="Century Gothic"/>
            </a:endParaRPr>
          </a:p>
        </p:txBody>
      </p:sp>
      <p:sp>
        <p:nvSpPr>
          <p:cNvPr id="229" name="Google Shape;229;p13"/>
          <p:cNvSpPr txBox="1"/>
          <p:nvPr/>
        </p:nvSpPr>
        <p:spPr>
          <a:xfrm>
            <a:off x="348700" y="3756500"/>
            <a:ext cx="5579400" cy="2786100"/>
          </a:xfrm>
          <a:prstGeom prst="rect">
            <a:avLst/>
          </a:prstGeom>
          <a:noFill/>
          <a:ln>
            <a:noFill/>
          </a:ln>
        </p:spPr>
        <p:txBody>
          <a:bodyPr spcFirstLastPara="1" wrap="square" lIns="91425" tIns="45700" rIns="91425" bIns="45700" anchor="t" anchorCtr="0">
            <a:spAutoFit/>
          </a:bodyPr>
          <a:lstStyle/>
          <a:p>
            <a:pPr marL="685800" marR="0" lvl="0" indent="-641350" algn="l" rtl="0">
              <a:spcBef>
                <a:spcPts val="0"/>
              </a:spcBef>
              <a:spcAft>
                <a:spcPts val="0"/>
              </a:spcAft>
              <a:buClr>
                <a:schemeClr val="lt1"/>
              </a:buClr>
              <a:buSzPts val="4100"/>
              <a:buFont typeface="Arial"/>
              <a:buChar char="•"/>
            </a:pPr>
            <a:r>
              <a:rPr lang="en-US" sz="4100">
                <a:solidFill>
                  <a:schemeClr val="lt1"/>
                </a:solidFill>
                <a:latin typeface="Century Gothic"/>
                <a:ea typeface="Century Gothic"/>
                <a:cs typeface="Century Gothic"/>
                <a:sym typeface="Century Gothic"/>
              </a:rPr>
              <a:t>The Classroom</a:t>
            </a:r>
            <a:endParaRPr sz="700"/>
          </a:p>
          <a:p>
            <a:pPr marL="685800" marR="0" lvl="0" indent="-641350" algn="l" rtl="0">
              <a:spcBef>
                <a:spcPts val="0"/>
              </a:spcBef>
              <a:spcAft>
                <a:spcPts val="0"/>
              </a:spcAft>
              <a:buClr>
                <a:schemeClr val="lt1"/>
              </a:buClr>
              <a:buSzPts val="4100"/>
              <a:buFont typeface="Arial"/>
              <a:buChar char="•"/>
            </a:pPr>
            <a:r>
              <a:rPr lang="en-US" sz="4100">
                <a:solidFill>
                  <a:schemeClr val="lt1"/>
                </a:solidFill>
                <a:latin typeface="Century Gothic"/>
                <a:ea typeface="Century Gothic"/>
                <a:cs typeface="Century Gothic"/>
                <a:sym typeface="Century Gothic"/>
              </a:rPr>
              <a:t>The Task We Have</a:t>
            </a:r>
            <a:endParaRPr sz="700"/>
          </a:p>
          <a:p>
            <a:pPr marL="685800" marR="0" lvl="0" indent="-641350" algn="l" rtl="0">
              <a:spcBef>
                <a:spcPts val="0"/>
              </a:spcBef>
              <a:spcAft>
                <a:spcPts val="0"/>
              </a:spcAft>
              <a:buClr>
                <a:schemeClr val="lt1"/>
              </a:buClr>
              <a:buSzPts val="4100"/>
              <a:buFont typeface="Arial"/>
              <a:buChar char="•"/>
            </a:pPr>
            <a:r>
              <a:rPr lang="en-US" sz="4100">
                <a:solidFill>
                  <a:schemeClr val="lt1"/>
                </a:solidFill>
                <a:latin typeface="Century Gothic"/>
                <a:ea typeface="Century Gothic"/>
                <a:cs typeface="Century Gothic"/>
                <a:sym typeface="Century Gothic"/>
              </a:rPr>
              <a:t>Each Other</a:t>
            </a:r>
            <a:endParaRPr sz="700"/>
          </a:p>
          <a:p>
            <a:pPr marL="685800" marR="0" lvl="0" indent="-641350" algn="l" rtl="0">
              <a:spcBef>
                <a:spcPts val="0"/>
              </a:spcBef>
              <a:spcAft>
                <a:spcPts val="0"/>
              </a:spcAft>
              <a:buClr>
                <a:schemeClr val="lt1"/>
              </a:buClr>
              <a:buSzPts val="4100"/>
              <a:buFont typeface="Arial"/>
              <a:buChar char="•"/>
            </a:pPr>
            <a:r>
              <a:rPr lang="en-US" sz="4100">
                <a:solidFill>
                  <a:schemeClr val="lt1"/>
                </a:solidFill>
                <a:latin typeface="Century Gothic"/>
                <a:ea typeface="Century Gothic"/>
                <a:cs typeface="Century Gothic"/>
                <a:sym typeface="Century Gothic"/>
              </a:rPr>
              <a:t>Yourself</a:t>
            </a:r>
            <a:endParaRPr sz="700"/>
          </a:p>
          <a:p>
            <a:pPr marL="0" marR="0" lvl="0" indent="0" algn="l" rtl="0">
              <a:spcBef>
                <a:spcPts val="0"/>
              </a:spcBef>
              <a:spcAft>
                <a:spcPts val="0"/>
              </a:spcAft>
              <a:buNone/>
            </a:pPr>
            <a:endParaRPr sz="1100">
              <a:solidFill>
                <a:schemeClr val="lt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F349FA78-CA00-4455-A21A-47F628AF76AE}"/>
              </a:ext>
            </a:extLst>
          </p:cNvPr>
          <p:cNvPicPr>
            <a:picLocks noChangeAspect="1"/>
          </p:cNvPicPr>
          <p:nvPr/>
        </p:nvPicPr>
        <p:blipFill>
          <a:blip r:embed="rId2"/>
          <a:stretch>
            <a:fillRect/>
          </a:stretch>
        </p:blipFill>
        <p:spPr>
          <a:xfrm>
            <a:off x="1176868" y="1349159"/>
            <a:ext cx="5164666" cy="5093974"/>
          </a:xfrm>
          <a:prstGeom prst="rect">
            <a:avLst/>
          </a:prstGeom>
        </p:spPr>
      </p:pic>
      <p:sp>
        <p:nvSpPr>
          <p:cNvPr id="4" name="TextBox 3">
            <a:extLst>
              <a:ext uri="{FF2B5EF4-FFF2-40B4-BE49-F238E27FC236}">
                <a16:creationId xmlns:a16="http://schemas.microsoft.com/office/drawing/2014/main" id="{4C4A1380-8D16-4324-9B10-B2810EE68324}"/>
              </a:ext>
            </a:extLst>
          </p:cNvPr>
          <p:cNvSpPr txBox="1"/>
          <p:nvPr/>
        </p:nvSpPr>
        <p:spPr>
          <a:xfrm>
            <a:off x="7526866" y="1349159"/>
            <a:ext cx="4131733" cy="4154984"/>
          </a:xfrm>
          <a:prstGeom prst="rect">
            <a:avLst/>
          </a:prstGeom>
          <a:noFill/>
        </p:spPr>
        <p:txBody>
          <a:bodyPr wrap="square" rtlCol="0">
            <a:spAutoFit/>
          </a:bodyPr>
          <a:lstStyle/>
          <a:p>
            <a:r>
              <a:rPr lang="en-US" sz="6600" dirty="0">
                <a:solidFill>
                  <a:schemeClr val="bg1"/>
                </a:solidFill>
              </a:rPr>
              <a:t>Please….  raise </a:t>
            </a:r>
          </a:p>
          <a:p>
            <a:r>
              <a:rPr lang="en-US" sz="6600" dirty="0">
                <a:solidFill>
                  <a:schemeClr val="bg1"/>
                </a:solidFill>
              </a:rPr>
              <a:t>your </a:t>
            </a:r>
          </a:p>
          <a:p>
            <a:r>
              <a:rPr lang="en-US" sz="6600" dirty="0">
                <a:solidFill>
                  <a:schemeClr val="bg1"/>
                </a:solidFill>
              </a:rPr>
              <a:t>hand</a:t>
            </a:r>
          </a:p>
        </p:txBody>
      </p:sp>
    </p:spTree>
    <p:extLst>
      <p:ext uri="{BB962C8B-B14F-4D97-AF65-F5344CB8AC3E}">
        <p14:creationId xmlns:p14="http://schemas.microsoft.com/office/powerpoint/2010/main" val="1884670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4"/>
          <p:cNvPicPr preferRelativeResize="0"/>
          <p:nvPr/>
        </p:nvPicPr>
        <p:blipFill rotWithShape="1">
          <a:blip r:embed="rId3">
            <a:alphaModFix/>
          </a:blip>
          <a:srcRect/>
          <a:stretch/>
        </p:blipFill>
        <p:spPr>
          <a:xfrm>
            <a:off x="4594113" y="2445261"/>
            <a:ext cx="3390000" cy="4131826"/>
          </a:xfrm>
          <a:prstGeom prst="rect">
            <a:avLst/>
          </a:prstGeom>
          <a:noFill/>
          <a:ln>
            <a:noFill/>
          </a:ln>
        </p:spPr>
      </p:pic>
      <p:sp>
        <p:nvSpPr>
          <p:cNvPr id="235" name="Google Shape;235;p14"/>
          <p:cNvSpPr txBox="1"/>
          <p:nvPr/>
        </p:nvSpPr>
        <p:spPr>
          <a:xfrm>
            <a:off x="8360229" y="4441371"/>
            <a:ext cx="369678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chemeClr val="lt1"/>
                </a:solidFill>
                <a:latin typeface="Century Gothic"/>
                <a:ea typeface="Century Gothic"/>
                <a:cs typeface="Century Gothic"/>
                <a:sym typeface="Century Gothic"/>
              </a:rPr>
              <a:t>Just….</a:t>
            </a:r>
            <a:endParaRPr/>
          </a:p>
          <a:p>
            <a:pPr marL="0" marR="0" lvl="0" indent="0" algn="l" rtl="0">
              <a:spcBef>
                <a:spcPts val="0"/>
              </a:spcBef>
              <a:spcAft>
                <a:spcPts val="0"/>
              </a:spcAft>
              <a:buNone/>
            </a:pPr>
            <a:r>
              <a:rPr lang="en-US" sz="7200" b="1">
                <a:solidFill>
                  <a:schemeClr val="lt1"/>
                </a:solidFill>
                <a:latin typeface="Century Gothic"/>
                <a:ea typeface="Century Gothic"/>
                <a:cs typeface="Century Gothic"/>
                <a:sym typeface="Century Gothic"/>
              </a:rPr>
              <a:t>DON’T</a:t>
            </a:r>
            <a:endParaRPr sz="7200" b="1">
              <a:solidFill>
                <a:schemeClr val="lt1"/>
              </a:solidFill>
              <a:latin typeface="Century Gothic"/>
              <a:ea typeface="Century Gothic"/>
              <a:cs typeface="Century Gothic"/>
              <a:sym typeface="Century Gothic"/>
            </a:endParaRPr>
          </a:p>
        </p:txBody>
      </p:sp>
      <p:sp>
        <p:nvSpPr>
          <p:cNvPr id="236" name="Google Shape;236;p14"/>
          <p:cNvSpPr txBox="1"/>
          <p:nvPr/>
        </p:nvSpPr>
        <p:spPr>
          <a:xfrm>
            <a:off x="423900" y="2617869"/>
            <a:ext cx="379410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lt1"/>
                </a:solidFill>
                <a:latin typeface="Century Gothic"/>
                <a:ea typeface="Century Gothic"/>
                <a:cs typeface="Century Gothic"/>
                <a:sym typeface="Century Gothic"/>
              </a:rPr>
              <a:t>1. Warning and/or Personal Conversation- </a:t>
            </a:r>
            <a:r>
              <a:rPr lang="en-US" sz="2400" i="1" dirty="0">
                <a:solidFill>
                  <a:srgbClr val="FF9900"/>
                </a:solidFill>
                <a:latin typeface="Century Gothic"/>
                <a:ea typeface="Century Gothic"/>
                <a:cs typeface="Century Gothic"/>
                <a:sym typeface="Century Gothic"/>
              </a:rPr>
              <a:t>YOU</a:t>
            </a:r>
            <a:r>
              <a:rPr lang="en-US" sz="2400" i="1" dirty="0">
                <a:solidFill>
                  <a:schemeClr val="lt1"/>
                </a:solidFill>
                <a:latin typeface="Century Gothic"/>
                <a:ea typeface="Century Gothic"/>
                <a:cs typeface="Century Gothic"/>
                <a:sym typeface="Century Gothic"/>
              </a:rPr>
              <a:t> fix it</a:t>
            </a:r>
            <a:endParaRPr sz="2400" i="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2400" dirty="0">
                <a:solidFill>
                  <a:schemeClr val="lt1"/>
                </a:solidFill>
                <a:latin typeface="Century Gothic"/>
                <a:ea typeface="Century Gothic"/>
                <a:cs typeface="Century Gothic"/>
                <a:sym typeface="Century Gothic"/>
              </a:rPr>
              <a:t>2. Phone call to parent…in class…with speaker phone- </a:t>
            </a:r>
            <a:r>
              <a:rPr lang="en-US" sz="2400" i="1" dirty="0">
                <a:solidFill>
                  <a:srgbClr val="FF9900"/>
                </a:solidFill>
                <a:latin typeface="Century Gothic"/>
                <a:ea typeface="Century Gothic"/>
                <a:cs typeface="Century Gothic"/>
                <a:sym typeface="Century Gothic"/>
              </a:rPr>
              <a:t>THEY </a:t>
            </a:r>
            <a:r>
              <a:rPr lang="en-US" sz="2400" i="1" dirty="0">
                <a:solidFill>
                  <a:schemeClr val="lt1"/>
                </a:solidFill>
                <a:latin typeface="Century Gothic"/>
                <a:ea typeface="Century Gothic"/>
                <a:cs typeface="Century Gothic"/>
                <a:sym typeface="Century Gothic"/>
              </a:rPr>
              <a:t>fix it</a:t>
            </a:r>
            <a:endParaRPr sz="1000" dirty="0"/>
          </a:p>
          <a:p>
            <a:pPr marL="0" marR="0" lvl="0" indent="0" algn="l" rtl="0">
              <a:spcBef>
                <a:spcPts val="0"/>
              </a:spcBef>
              <a:spcAft>
                <a:spcPts val="0"/>
              </a:spcAft>
              <a:buNone/>
            </a:pPr>
            <a:r>
              <a:rPr lang="en-US" sz="2400" dirty="0">
                <a:solidFill>
                  <a:schemeClr val="lt1"/>
                </a:solidFill>
                <a:latin typeface="Century Gothic"/>
                <a:ea typeface="Century Gothic"/>
                <a:cs typeface="Century Gothic"/>
                <a:sym typeface="Century Gothic"/>
              </a:rPr>
              <a:t>3. Involve administration and paperwork- </a:t>
            </a:r>
            <a:r>
              <a:rPr lang="en-US" sz="2400" i="1" dirty="0">
                <a:solidFill>
                  <a:srgbClr val="FF9900"/>
                </a:solidFill>
                <a:latin typeface="Century Gothic"/>
                <a:ea typeface="Century Gothic"/>
                <a:cs typeface="Century Gothic"/>
                <a:sym typeface="Century Gothic"/>
              </a:rPr>
              <a:t>THEY</a:t>
            </a:r>
            <a:r>
              <a:rPr lang="en-US" sz="2400" i="1" dirty="0">
                <a:solidFill>
                  <a:schemeClr val="lt1"/>
                </a:solidFill>
                <a:latin typeface="Century Gothic"/>
                <a:ea typeface="Century Gothic"/>
                <a:cs typeface="Century Gothic"/>
                <a:sym typeface="Century Gothic"/>
              </a:rPr>
              <a:t> fix it</a:t>
            </a:r>
            <a:endParaRPr sz="2400" i="1" dirty="0">
              <a:solidFill>
                <a:schemeClr val="lt1"/>
              </a:solidFill>
              <a:latin typeface="Century Gothic"/>
              <a:ea typeface="Century Gothic"/>
              <a:cs typeface="Century Gothic"/>
              <a:sym typeface="Century Gothic"/>
            </a:endParaRPr>
          </a:p>
        </p:txBody>
      </p:sp>
      <p:pic>
        <p:nvPicPr>
          <p:cNvPr id="237" name="Google Shape;237;p14"/>
          <p:cNvPicPr preferRelativeResize="0"/>
          <p:nvPr/>
        </p:nvPicPr>
        <p:blipFill rotWithShape="1">
          <a:blip r:embed="rId4">
            <a:alphaModFix/>
          </a:blip>
          <a:srcRect/>
          <a:stretch/>
        </p:blipFill>
        <p:spPr>
          <a:xfrm>
            <a:off x="8045542" y="668600"/>
            <a:ext cx="3826741" cy="3661439"/>
          </a:xfrm>
          <a:prstGeom prst="rect">
            <a:avLst/>
          </a:prstGeom>
          <a:noFill/>
          <a:ln>
            <a:noFill/>
          </a:ln>
        </p:spPr>
      </p:pic>
      <p:sp>
        <p:nvSpPr>
          <p:cNvPr id="238" name="Google Shape;238;p14"/>
          <p:cNvSpPr txBox="1"/>
          <p:nvPr/>
        </p:nvSpPr>
        <p:spPr>
          <a:xfrm>
            <a:off x="125700" y="203650"/>
            <a:ext cx="9400200" cy="217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lt1"/>
                </a:solidFill>
                <a:latin typeface="Century Gothic"/>
                <a:ea typeface="Century Gothic"/>
                <a:cs typeface="Century Gothic"/>
                <a:sym typeface="Century Gothic"/>
              </a:rPr>
              <a:t>What type of discipline    will there be?</a:t>
            </a:r>
            <a:endParaRPr sz="54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2700" b="1">
                <a:solidFill>
                  <a:schemeClr val="lt1"/>
                </a:solidFill>
                <a:latin typeface="Century Gothic"/>
                <a:ea typeface="Century Gothic"/>
                <a:cs typeface="Century Gothic"/>
                <a:sym typeface="Century Gothic"/>
              </a:rPr>
              <a:t>It’s all up to you</a:t>
            </a:r>
            <a:endParaRPr sz="2700" b="1">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p:nvPr/>
        </p:nvSpPr>
        <p:spPr>
          <a:xfrm>
            <a:off x="149450" y="188200"/>
            <a:ext cx="11922600" cy="60631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600" dirty="0">
                <a:solidFill>
                  <a:schemeClr val="lt1"/>
                </a:solidFill>
                <a:latin typeface="Spectral ExtraBold"/>
                <a:ea typeface="Spectral ExtraBold"/>
                <a:cs typeface="Spectral ExtraBold"/>
                <a:sym typeface="Spectral ExtraBold"/>
              </a:rPr>
              <a:t>What should I sign up for?</a:t>
            </a:r>
            <a:endParaRPr sz="8600" i="0" u="none" strike="noStrike" cap="none" dirty="0">
              <a:solidFill>
                <a:schemeClr val="lt1"/>
              </a:solidFill>
              <a:latin typeface="Spectral ExtraBold"/>
              <a:ea typeface="Spectral ExtraBold"/>
              <a:cs typeface="Spectral ExtraBold"/>
              <a:sym typeface="Spectral ExtraBold"/>
            </a:endParaRPr>
          </a:p>
          <a:p>
            <a:pPr marL="0" marR="0" lvl="0" indent="0" algn="ctr" rtl="0">
              <a:spcBef>
                <a:spcPts val="0"/>
              </a:spcBef>
              <a:spcAft>
                <a:spcPts val="0"/>
              </a:spcAft>
              <a:buNone/>
            </a:pPr>
            <a:endParaRPr sz="6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6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6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6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5500" b="1" dirty="0">
                <a:solidFill>
                  <a:srgbClr val="E69138"/>
                </a:solidFill>
                <a:latin typeface="Century Gothic"/>
                <a:ea typeface="Century Gothic"/>
                <a:cs typeface="Century Gothic"/>
                <a:sym typeface="Century Gothic"/>
              </a:rPr>
              <a:t>   </a:t>
            </a:r>
            <a:r>
              <a:rPr lang="en-US" sz="5500" b="1" i="0" u="none" strike="noStrike" cap="none" dirty="0">
                <a:solidFill>
                  <a:srgbClr val="FF0000"/>
                </a:solidFill>
                <a:latin typeface="Century Gothic"/>
                <a:ea typeface="Century Gothic"/>
                <a:cs typeface="Century Gothic"/>
                <a:sym typeface="Century Gothic"/>
              </a:rPr>
              <a:t>R</a:t>
            </a:r>
            <a:r>
              <a:rPr lang="en-US" sz="5500" b="1" dirty="0">
                <a:solidFill>
                  <a:srgbClr val="FF0000"/>
                </a:solidFill>
                <a:latin typeface="Century Gothic"/>
                <a:ea typeface="Century Gothic"/>
                <a:cs typeface="Century Gothic"/>
                <a:sym typeface="Century Gothic"/>
              </a:rPr>
              <a:t>emind-</a:t>
            </a:r>
            <a:r>
              <a:rPr lang="en-US" sz="5500" b="1" dirty="0">
                <a:solidFill>
                  <a:schemeClr val="lt1"/>
                </a:solidFill>
                <a:latin typeface="Century Gothic"/>
                <a:ea typeface="Century Gothic"/>
                <a:cs typeface="Century Gothic"/>
                <a:sym typeface="Century Gothic"/>
              </a:rPr>
              <a:t> All students</a:t>
            </a:r>
            <a:endParaRPr sz="100" dirty="0"/>
          </a:p>
          <a:p>
            <a:pPr marL="0" marR="0" lvl="0" indent="0" algn="l" rtl="0">
              <a:spcBef>
                <a:spcPts val="0"/>
              </a:spcBef>
              <a:spcAft>
                <a:spcPts val="0"/>
              </a:spcAft>
              <a:buNone/>
            </a:pPr>
            <a:r>
              <a:rPr lang="en-US" sz="5500" dirty="0">
                <a:solidFill>
                  <a:schemeClr val="lt1"/>
                </a:solidFill>
                <a:latin typeface="Century Gothic"/>
                <a:ea typeface="Century Gothic"/>
                <a:cs typeface="Century Gothic"/>
                <a:sym typeface="Century Gothic"/>
              </a:rPr>
              <a:t>  </a:t>
            </a:r>
            <a:r>
              <a:rPr lang="en-US" sz="4000" dirty="0" err="1">
                <a:solidFill>
                  <a:schemeClr val="lt1"/>
                </a:solidFill>
                <a:latin typeface="Century Gothic"/>
                <a:ea typeface="Century Gothic"/>
                <a:cs typeface="Century Gothic"/>
                <a:sym typeface="Century Gothic"/>
              </a:rPr>
              <a:t>Quia</a:t>
            </a:r>
            <a:r>
              <a:rPr lang="en-US" sz="4000" dirty="0">
                <a:solidFill>
                  <a:schemeClr val="lt1"/>
                </a:solidFill>
                <a:latin typeface="Century Gothic"/>
                <a:ea typeface="Century Gothic"/>
                <a:cs typeface="Century Gothic"/>
                <a:sym typeface="Century Gothic"/>
              </a:rPr>
              <a:t>- World History</a:t>
            </a:r>
          </a:p>
          <a:p>
            <a:pPr marL="0" marR="0" lvl="0" indent="0" algn="l" rtl="0">
              <a:spcBef>
                <a:spcPts val="0"/>
              </a:spcBef>
              <a:spcAft>
                <a:spcPts val="0"/>
              </a:spcAft>
              <a:buNone/>
            </a:pPr>
            <a:r>
              <a:rPr lang="en-US" sz="4000" dirty="0">
                <a:solidFill>
                  <a:schemeClr val="lt1"/>
                </a:solidFill>
                <a:latin typeface="Century Gothic"/>
                <a:ea typeface="Century Gothic"/>
                <a:cs typeface="Century Gothic"/>
                <a:sym typeface="Century Gothic"/>
              </a:rPr>
              <a:t>   AP Classroom- APHG only</a:t>
            </a:r>
            <a:endParaRPr sz="40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4000" dirty="0">
                <a:solidFill>
                  <a:schemeClr val="lt1"/>
                </a:solidFill>
                <a:latin typeface="Century Gothic"/>
                <a:ea typeface="Century Gothic"/>
                <a:cs typeface="Century Gothic"/>
                <a:sym typeface="Century Gothic"/>
              </a:rPr>
              <a:t>  Anything we use not connected to GC</a:t>
            </a:r>
            <a:endParaRPr sz="4000" dirty="0">
              <a:solidFill>
                <a:schemeClr val="lt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g1358b7da749_0_18"/>
          <p:cNvPicPr preferRelativeResize="0"/>
          <p:nvPr/>
        </p:nvPicPr>
        <p:blipFill>
          <a:blip r:embed="rId3">
            <a:alphaModFix/>
          </a:blip>
          <a:stretch>
            <a:fillRect/>
          </a:stretch>
        </p:blipFill>
        <p:spPr>
          <a:xfrm>
            <a:off x="0" y="0"/>
            <a:ext cx="12192000" cy="66886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bird standing on a ledge&#10;&#10;Description automatically generated with medium confidence">
            <a:extLst>
              <a:ext uri="{FF2B5EF4-FFF2-40B4-BE49-F238E27FC236}">
                <a16:creationId xmlns:a16="http://schemas.microsoft.com/office/drawing/2014/main" id="{766CA4E5-A614-47F8-82B0-1A5CE991298C}"/>
              </a:ext>
            </a:extLst>
          </p:cNvPr>
          <p:cNvPicPr>
            <a:picLocks noChangeAspect="1"/>
          </p:cNvPicPr>
          <p:nvPr/>
        </p:nvPicPr>
        <p:blipFill>
          <a:blip r:embed="rId2"/>
          <a:stretch>
            <a:fillRect/>
          </a:stretch>
        </p:blipFill>
        <p:spPr>
          <a:xfrm>
            <a:off x="4973358" y="101677"/>
            <a:ext cx="7091644" cy="6654645"/>
          </a:xfrm>
          <a:prstGeom prst="rect">
            <a:avLst/>
          </a:prstGeom>
        </p:spPr>
      </p:pic>
      <p:sp>
        <p:nvSpPr>
          <p:cNvPr id="2" name="TextBox 1">
            <a:extLst>
              <a:ext uri="{FF2B5EF4-FFF2-40B4-BE49-F238E27FC236}">
                <a16:creationId xmlns:a16="http://schemas.microsoft.com/office/drawing/2014/main" id="{B7C9920F-23C0-4B23-BA8C-BCBE8F774F55}"/>
              </a:ext>
            </a:extLst>
          </p:cNvPr>
          <p:cNvSpPr txBox="1"/>
          <p:nvPr/>
        </p:nvSpPr>
        <p:spPr>
          <a:xfrm>
            <a:off x="626533" y="2201334"/>
            <a:ext cx="3420534" cy="2308324"/>
          </a:xfrm>
          <a:prstGeom prst="rect">
            <a:avLst/>
          </a:prstGeom>
          <a:noFill/>
        </p:spPr>
        <p:txBody>
          <a:bodyPr wrap="square" rtlCol="0">
            <a:spAutoFit/>
          </a:bodyPr>
          <a:lstStyle/>
          <a:p>
            <a:r>
              <a:rPr lang="en-US" sz="4800" dirty="0">
                <a:solidFill>
                  <a:schemeClr val="bg1"/>
                </a:solidFill>
              </a:rPr>
              <a:t>Cannot stress this enough</a:t>
            </a:r>
          </a:p>
        </p:txBody>
      </p:sp>
    </p:spTree>
    <p:extLst>
      <p:ext uri="{BB962C8B-B14F-4D97-AF65-F5344CB8AC3E}">
        <p14:creationId xmlns:p14="http://schemas.microsoft.com/office/powerpoint/2010/main" val="2332275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g1358b7da749_0_14"/>
          <p:cNvPicPr preferRelativeResize="0"/>
          <p:nvPr/>
        </p:nvPicPr>
        <p:blipFill>
          <a:blip r:embed="rId3">
            <a:alphaModFix/>
          </a:blip>
          <a:stretch>
            <a:fillRect/>
          </a:stretch>
        </p:blipFill>
        <p:spPr>
          <a:xfrm>
            <a:off x="0" y="0"/>
            <a:ext cx="12192000" cy="6788375"/>
          </a:xfrm>
          <a:prstGeom prst="rect">
            <a:avLst/>
          </a:prstGeom>
          <a:noFill/>
          <a:ln>
            <a:noFill/>
          </a:ln>
        </p:spPr>
      </p:pic>
      <p:pic>
        <p:nvPicPr>
          <p:cNvPr id="3" name="Picture 2" descr="A picture containing text, human face, person, screenshot&#10;&#10;Description automatically generated">
            <a:extLst>
              <a:ext uri="{FF2B5EF4-FFF2-40B4-BE49-F238E27FC236}">
                <a16:creationId xmlns:a16="http://schemas.microsoft.com/office/drawing/2014/main" id="{785EB94E-68C3-407D-896D-8FC72587376B}"/>
              </a:ext>
            </a:extLst>
          </p:cNvPr>
          <p:cNvPicPr>
            <a:picLocks noChangeAspect="1"/>
          </p:cNvPicPr>
          <p:nvPr/>
        </p:nvPicPr>
        <p:blipFill>
          <a:blip r:embed="rId4"/>
          <a:stretch>
            <a:fillRect/>
          </a:stretch>
        </p:blipFill>
        <p:spPr>
          <a:xfrm>
            <a:off x="6493935" y="811853"/>
            <a:ext cx="5537200" cy="5537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45db62c19f_0_0"/>
          <p:cNvSpPr txBox="1"/>
          <p:nvPr/>
        </p:nvSpPr>
        <p:spPr>
          <a:xfrm>
            <a:off x="4749800" y="287825"/>
            <a:ext cx="66414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100" b="1" dirty="0">
                <a:solidFill>
                  <a:srgbClr val="CC0000"/>
                </a:solidFill>
                <a:latin typeface="Century Gothic"/>
                <a:ea typeface="Century Gothic"/>
                <a:cs typeface="Century Gothic"/>
                <a:sym typeface="Century Gothic"/>
              </a:rPr>
              <a:t>Why are you here?</a:t>
            </a:r>
            <a:endParaRPr sz="5100" b="1" dirty="0">
              <a:solidFill>
                <a:srgbClr val="CC0000"/>
              </a:solidFill>
              <a:latin typeface="Century Gothic"/>
              <a:ea typeface="Century Gothic"/>
              <a:cs typeface="Century Gothic"/>
              <a:sym typeface="Century Gothic"/>
            </a:endParaRPr>
          </a:p>
        </p:txBody>
      </p:sp>
      <p:sp>
        <p:nvSpPr>
          <p:cNvPr id="261" name="Google Shape;261;g245db62c19f_0_0"/>
          <p:cNvSpPr txBox="1"/>
          <p:nvPr/>
        </p:nvSpPr>
        <p:spPr>
          <a:xfrm>
            <a:off x="116225" y="1257425"/>
            <a:ext cx="11955900" cy="503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lt1"/>
                </a:solidFill>
                <a:latin typeface="Century Gothic"/>
                <a:ea typeface="Century Gothic"/>
                <a:cs typeface="Century Gothic"/>
                <a:sym typeface="Century Gothic"/>
              </a:rPr>
              <a:t>To </a:t>
            </a:r>
            <a:r>
              <a:rPr lang="en-US" sz="2200" u="sng" dirty="0">
                <a:solidFill>
                  <a:schemeClr val="lt1"/>
                </a:solidFill>
                <a:latin typeface="Century Gothic"/>
                <a:ea typeface="Century Gothic"/>
                <a:cs typeface="Century Gothic"/>
                <a:sym typeface="Century Gothic"/>
              </a:rPr>
              <a:t>learn</a:t>
            </a:r>
            <a:endParaRPr sz="2200" u="sng"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200" dirty="0">
                <a:solidFill>
                  <a:schemeClr val="lt1"/>
                </a:solidFill>
                <a:latin typeface="Century Gothic"/>
                <a:ea typeface="Century Gothic"/>
                <a:cs typeface="Century Gothic"/>
                <a:sym typeface="Century Gothic"/>
              </a:rPr>
              <a:t>To become a </a:t>
            </a:r>
            <a:r>
              <a:rPr lang="en-US" sz="2200" u="sng" dirty="0">
                <a:solidFill>
                  <a:schemeClr val="lt1"/>
                </a:solidFill>
                <a:latin typeface="Century Gothic"/>
                <a:ea typeface="Century Gothic"/>
                <a:cs typeface="Century Gothic"/>
                <a:sym typeface="Century Gothic"/>
              </a:rPr>
              <a:t>well-rounded, functional, critically thinking, educated member of society</a:t>
            </a:r>
            <a:endParaRPr sz="2200" u="sng"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200" dirty="0">
                <a:solidFill>
                  <a:schemeClr val="lt1"/>
                </a:solidFill>
                <a:latin typeface="Century Gothic"/>
                <a:ea typeface="Century Gothic"/>
                <a:cs typeface="Century Gothic"/>
                <a:sym typeface="Century Gothic"/>
              </a:rPr>
              <a:t>To </a:t>
            </a:r>
            <a:r>
              <a:rPr lang="en-US" sz="2200" u="sng" dirty="0">
                <a:solidFill>
                  <a:schemeClr val="lt1"/>
                </a:solidFill>
                <a:latin typeface="Century Gothic"/>
                <a:ea typeface="Century Gothic"/>
                <a:cs typeface="Century Gothic"/>
                <a:sym typeface="Century Gothic"/>
              </a:rPr>
              <a:t>create and earn</a:t>
            </a:r>
            <a:r>
              <a:rPr lang="en-US" sz="2200" dirty="0">
                <a:solidFill>
                  <a:schemeClr val="lt1"/>
                </a:solidFill>
                <a:latin typeface="Century Gothic"/>
                <a:ea typeface="Century Gothic"/>
                <a:cs typeface="Century Gothic"/>
                <a:sym typeface="Century Gothic"/>
              </a:rPr>
              <a:t> a foundation for your adult life</a:t>
            </a:r>
            <a:endParaRPr sz="2200"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300"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000"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200" dirty="0">
                <a:solidFill>
                  <a:schemeClr val="lt1"/>
                </a:solidFill>
                <a:latin typeface="Century Gothic"/>
                <a:ea typeface="Century Gothic"/>
                <a:cs typeface="Century Gothic"/>
                <a:sym typeface="Century Gothic"/>
              </a:rPr>
              <a:t>At NO time of this year should I care more for </a:t>
            </a:r>
            <a:r>
              <a:rPr lang="en-US" sz="2200" b="1" dirty="0">
                <a:solidFill>
                  <a:srgbClr val="FFFF66"/>
                </a:solidFill>
                <a:latin typeface="Century Gothic"/>
                <a:ea typeface="Century Gothic"/>
                <a:cs typeface="Century Gothic"/>
                <a:sym typeface="Century Gothic"/>
              </a:rPr>
              <a:t>your</a:t>
            </a:r>
            <a:r>
              <a:rPr lang="en-US" sz="2200" dirty="0">
                <a:solidFill>
                  <a:schemeClr val="lt1"/>
                </a:solidFill>
                <a:latin typeface="Century Gothic"/>
                <a:ea typeface="Century Gothic"/>
                <a:cs typeface="Century Gothic"/>
                <a:sym typeface="Century Gothic"/>
              </a:rPr>
              <a:t> education &amp; </a:t>
            </a:r>
            <a:r>
              <a:rPr lang="en-US" sz="2200" b="1" dirty="0">
                <a:solidFill>
                  <a:srgbClr val="FFFF66"/>
                </a:solidFill>
                <a:latin typeface="Century Gothic"/>
                <a:ea typeface="Century Gothic"/>
                <a:cs typeface="Century Gothic"/>
                <a:sym typeface="Century Gothic"/>
              </a:rPr>
              <a:t>your</a:t>
            </a:r>
            <a:r>
              <a:rPr lang="en-US" sz="2200" dirty="0">
                <a:solidFill>
                  <a:schemeClr val="lt1"/>
                </a:solidFill>
                <a:latin typeface="Century Gothic"/>
                <a:ea typeface="Century Gothic"/>
                <a:cs typeface="Century Gothic"/>
                <a:sym typeface="Century Gothic"/>
              </a:rPr>
              <a:t> future than you </a:t>
            </a:r>
            <a:endParaRPr sz="2200"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200" dirty="0">
                <a:solidFill>
                  <a:schemeClr val="lt1"/>
                </a:solidFill>
                <a:latin typeface="Century Gothic"/>
                <a:ea typeface="Century Gothic"/>
                <a:cs typeface="Century Gothic"/>
                <a:sym typeface="Century Gothic"/>
              </a:rPr>
              <a:t>I will do my best to make this class fun, engaging, and to challenge you to THINK, but I cannot make you care.  That is on YOU.</a:t>
            </a:r>
            <a:endParaRPr sz="2200"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200" dirty="0">
                <a:solidFill>
                  <a:schemeClr val="lt1"/>
                </a:solidFill>
                <a:latin typeface="Century Gothic"/>
                <a:ea typeface="Century Gothic"/>
                <a:cs typeface="Century Gothic"/>
                <a:sym typeface="Century Gothic"/>
              </a:rPr>
              <a:t>You are blessed to have a taxpayer funded “</a:t>
            </a:r>
            <a:r>
              <a:rPr lang="en-US" sz="2200" u="sng" dirty="0">
                <a:solidFill>
                  <a:schemeClr val="lt1"/>
                </a:solidFill>
                <a:latin typeface="Century Gothic"/>
                <a:ea typeface="Century Gothic"/>
                <a:cs typeface="Century Gothic"/>
                <a:sym typeface="Century Gothic"/>
              </a:rPr>
              <a:t>free</a:t>
            </a:r>
            <a:r>
              <a:rPr lang="en-US" sz="2200" dirty="0">
                <a:solidFill>
                  <a:schemeClr val="lt1"/>
                </a:solidFill>
                <a:latin typeface="Century Gothic"/>
                <a:ea typeface="Century Gothic"/>
                <a:cs typeface="Century Gothic"/>
                <a:sym typeface="Century Gothic"/>
              </a:rPr>
              <a:t>” education- take </a:t>
            </a:r>
            <a:r>
              <a:rPr lang="en-US" sz="2200" b="1" dirty="0">
                <a:solidFill>
                  <a:schemeClr val="lt1"/>
                </a:solidFill>
                <a:latin typeface="Century Gothic"/>
                <a:ea typeface="Century Gothic"/>
                <a:cs typeface="Century Gothic"/>
                <a:sym typeface="Century Gothic"/>
              </a:rPr>
              <a:t>FULL</a:t>
            </a:r>
            <a:r>
              <a:rPr lang="en-US" sz="2200" dirty="0">
                <a:solidFill>
                  <a:schemeClr val="lt1"/>
                </a:solidFill>
                <a:latin typeface="Century Gothic"/>
                <a:ea typeface="Century Gothic"/>
                <a:cs typeface="Century Gothic"/>
                <a:sym typeface="Century Gothic"/>
              </a:rPr>
              <a:t> advantage of </a:t>
            </a:r>
            <a:r>
              <a:rPr lang="en-US" sz="2200" dirty="0" err="1">
                <a:solidFill>
                  <a:schemeClr val="lt1"/>
                </a:solidFill>
                <a:latin typeface="Century Gothic"/>
                <a:ea typeface="Century Gothic"/>
                <a:cs typeface="Century Gothic"/>
                <a:sym typeface="Century Gothic"/>
              </a:rPr>
              <a:t>of</a:t>
            </a:r>
            <a:r>
              <a:rPr lang="en-US" sz="2200" dirty="0">
                <a:solidFill>
                  <a:schemeClr val="lt1"/>
                </a:solidFill>
                <a:latin typeface="Century Gothic"/>
                <a:ea typeface="Century Gothic"/>
                <a:cs typeface="Century Gothic"/>
                <a:sym typeface="Century Gothic"/>
              </a:rPr>
              <a:t> it.  </a:t>
            </a:r>
            <a:r>
              <a:rPr lang="en-US" sz="2200" b="1" dirty="0">
                <a:solidFill>
                  <a:srgbClr val="FFFF66"/>
                </a:solidFill>
                <a:latin typeface="Century Gothic"/>
                <a:ea typeface="Century Gothic"/>
                <a:cs typeface="Century Gothic"/>
                <a:sym typeface="Century Gothic"/>
              </a:rPr>
              <a:t>EARN IT</a:t>
            </a:r>
            <a:r>
              <a:rPr lang="en-US" sz="2200" dirty="0">
                <a:solidFill>
                  <a:schemeClr val="lt1"/>
                </a:solidFill>
                <a:latin typeface="Century Gothic"/>
                <a:ea typeface="Century Gothic"/>
                <a:cs typeface="Century Gothic"/>
                <a:sym typeface="Century Gothic"/>
              </a:rPr>
              <a:t>.  </a:t>
            </a:r>
            <a:endParaRPr sz="2200"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200" b="1" u="sng" dirty="0">
                <a:solidFill>
                  <a:schemeClr val="lt1"/>
                </a:solidFill>
                <a:latin typeface="Century Gothic"/>
                <a:ea typeface="Century Gothic"/>
                <a:cs typeface="Century Gothic"/>
                <a:sym typeface="Century Gothic"/>
              </a:rPr>
              <a:t>DEMAND</a:t>
            </a:r>
            <a:r>
              <a:rPr lang="en-US" sz="2200" dirty="0">
                <a:solidFill>
                  <a:schemeClr val="lt1"/>
                </a:solidFill>
                <a:latin typeface="Century Gothic"/>
                <a:ea typeface="Century Gothic"/>
                <a:cs typeface="Century Gothic"/>
                <a:sym typeface="Century Gothic"/>
              </a:rPr>
              <a:t> to be taught well and to be helped when needed.  </a:t>
            </a:r>
            <a:endParaRPr sz="2200"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200" dirty="0">
                <a:solidFill>
                  <a:schemeClr val="lt1"/>
                </a:solidFill>
                <a:latin typeface="Century Gothic"/>
                <a:ea typeface="Century Gothic"/>
                <a:cs typeface="Century Gothic"/>
                <a:sym typeface="Century Gothic"/>
              </a:rPr>
              <a:t>This is about </a:t>
            </a:r>
            <a:r>
              <a:rPr lang="en-US" sz="2200" b="1" dirty="0">
                <a:solidFill>
                  <a:srgbClr val="FFFF66"/>
                </a:solidFill>
                <a:latin typeface="Century Gothic"/>
                <a:ea typeface="Century Gothic"/>
                <a:cs typeface="Century Gothic"/>
                <a:sym typeface="Century Gothic"/>
              </a:rPr>
              <a:t>YOU</a:t>
            </a:r>
            <a:r>
              <a:rPr lang="en-US" sz="2200" dirty="0">
                <a:solidFill>
                  <a:schemeClr val="lt1"/>
                </a:solidFill>
                <a:latin typeface="Century Gothic"/>
                <a:ea typeface="Century Gothic"/>
                <a:cs typeface="Century Gothic"/>
                <a:sym typeface="Century Gothic"/>
              </a:rPr>
              <a:t>.  </a:t>
            </a:r>
            <a:endParaRPr sz="2200" dirty="0">
              <a:solidFill>
                <a:schemeClr val="lt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5"/>
          <p:cNvPicPr preferRelativeResize="0"/>
          <p:nvPr/>
        </p:nvPicPr>
        <p:blipFill rotWithShape="1">
          <a:blip r:embed="rId3">
            <a:alphaModFix/>
          </a:blip>
          <a:srcRect/>
          <a:stretch/>
        </p:blipFill>
        <p:spPr>
          <a:xfrm>
            <a:off x="683491" y="960004"/>
            <a:ext cx="5451143" cy="4526396"/>
          </a:xfrm>
          <a:prstGeom prst="rect">
            <a:avLst/>
          </a:prstGeom>
          <a:noFill/>
          <a:ln>
            <a:noFill/>
          </a:ln>
        </p:spPr>
      </p:pic>
      <p:pic>
        <p:nvPicPr>
          <p:cNvPr id="254" name="Google Shape;254;p15"/>
          <p:cNvPicPr preferRelativeResize="0"/>
          <p:nvPr/>
        </p:nvPicPr>
        <p:blipFill rotWithShape="1">
          <a:blip r:embed="rId4">
            <a:alphaModFix/>
          </a:blip>
          <a:srcRect/>
          <a:stretch/>
        </p:blipFill>
        <p:spPr>
          <a:xfrm>
            <a:off x="4412212" y="2170716"/>
            <a:ext cx="3634507" cy="2941679"/>
          </a:xfrm>
          <a:prstGeom prst="rect">
            <a:avLst/>
          </a:prstGeom>
          <a:noFill/>
          <a:ln>
            <a:noFill/>
          </a:ln>
        </p:spPr>
      </p:pic>
      <p:sp>
        <p:nvSpPr>
          <p:cNvPr id="255" name="Google Shape;255;p15"/>
          <p:cNvSpPr txBox="1"/>
          <p:nvPr/>
        </p:nvSpPr>
        <p:spPr>
          <a:xfrm>
            <a:off x="8464732" y="1696075"/>
            <a:ext cx="3461700" cy="3417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lt1"/>
                </a:solidFill>
                <a:latin typeface="Times New Roman"/>
                <a:ea typeface="Times New Roman"/>
                <a:cs typeface="Times New Roman"/>
                <a:sym typeface="Times New Roman"/>
              </a:rPr>
              <a:t>Have I </a:t>
            </a:r>
            <a:endParaRPr/>
          </a:p>
          <a:p>
            <a:pPr marL="0" marR="0" lvl="0" indent="0" algn="ctr" rtl="0">
              <a:spcBef>
                <a:spcPts val="0"/>
              </a:spcBef>
              <a:spcAft>
                <a:spcPts val="0"/>
              </a:spcAft>
              <a:buNone/>
            </a:pPr>
            <a:r>
              <a:rPr lang="en-US" sz="5400">
                <a:solidFill>
                  <a:schemeClr val="lt1"/>
                </a:solidFill>
                <a:latin typeface="Times New Roman"/>
                <a:ea typeface="Times New Roman"/>
                <a:cs typeface="Times New Roman"/>
                <a:sym typeface="Times New Roman"/>
              </a:rPr>
              <a:t>forgotten anything</a:t>
            </a:r>
            <a:endParaRPr/>
          </a:p>
          <a:p>
            <a:pPr marL="0" marR="0" lvl="0" indent="0" algn="ctr" rtl="0">
              <a:spcBef>
                <a:spcPts val="0"/>
              </a:spcBef>
              <a:spcAft>
                <a:spcPts val="0"/>
              </a:spcAft>
              <a:buNone/>
            </a:pPr>
            <a:r>
              <a:rPr lang="en-US" sz="5400">
                <a:solidFill>
                  <a:schemeClr val="lt1"/>
                </a:solidFill>
                <a:latin typeface="Times New Roman"/>
                <a:ea typeface="Times New Roman"/>
                <a:cs typeface="Times New Roman"/>
                <a:sym typeface="Times New Roman"/>
              </a:rPr>
              <a:t>??????</a:t>
            </a:r>
            <a:endParaRPr sz="5400">
              <a:solidFill>
                <a:schemeClr val="lt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9AF90E-91CE-44AA-9AD7-B2D3BF5D0F9C}"/>
              </a:ext>
            </a:extLst>
          </p:cNvPr>
          <p:cNvSpPr txBox="1"/>
          <p:nvPr/>
        </p:nvSpPr>
        <p:spPr>
          <a:xfrm>
            <a:off x="3022600" y="1109133"/>
            <a:ext cx="7332133" cy="4154984"/>
          </a:xfrm>
          <a:prstGeom prst="rect">
            <a:avLst/>
          </a:prstGeom>
          <a:noFill/>
        </p:spPr>
        <p:txBody>
          <a:bodyPr wrap="square" rtlCol="0">
            <a:spAutoFit/>
          </a:bodyPr>
          <a:lstStyle/>
          <a:p>
            <a:r>
              <a:rPr lang="en-US" sz="8800" dirty="0">
                <a:solidFill>
                  <a:schemeClr val="bg1"/>
                </a:solidFill>
              </a:rPr>
              <a:t>OH…</a:t>
            </a:r>
          </a:p>
          <a:p>
            <a:r>
              <a:rPr lang="en-US" sz="8800" dirty="0">
                <a:solidFill>
                  <a:schemeClr val="bg1"/>
                </a:solidFill>
              </a:rPr>
              <a:t>ONE LAST THING</a:t>
            </a:r>
          </a:p>
        </p:txBody>
      </p:sp>
    </p:spTree>
    <p:extLst>
      <p:ext uri="{BB962C8B-B14F-4D97-AF65-F5344CB8AC3E}">
        <p14:creationId xmlns:p14="http://schemas.microsoft.com/office/powerpoint/2010/main" val="2224167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321900">
            <a:alpha val="80000"/>
          </a:srgbClr>
        </a:solidFill>
        <a:effectLst/>
      </p:bgPr>
    </p:bg>
    <p:spTree>
      <p:nvGrpSpPr>
        <p:cNvPr id="1" name=""/>
        <p:cNvGrpSpPr/>
        <p:nvPr/>
      </p:nvGrpSpPr>
      <p:grpSpPr>
        <a:xfrm>
          <a:off x="0" y="0"/>
          <a:ext cx="0" cy="0"/>
          <a:chOff x="0" y="0"/>
          <a:chExt cx="0" cy="0"/>
        </a:xfrm>
      </p:grpSpPr>
      <p:pic>
        <p:nvPicPr>
          <p:cNvPr id="3" name="Picture 2" descr="A sign on a wall&#10;&#10;Description automatically generated with low confidence">
            <a:extLst>
              <a:ext uri="{FF2B5EF4-FFF2-40B4-BE49-F238E27FC236}">
                <a16:creationId xmlns:a16="http://schemas.microsoft.com/office/drawing/2014/main" id="{34C6F3BC-50ED-4EE0-BF6A-ECA73975FD82}"/>
              </a:ext>
            </a:extLst>
          </p:cNvPr>
          <p:cNvPicPr>
            <a:picLocks noChangeAspect="1"/>
          </p:cNvPicPr>
          <p:nvPr/>
        </p:nvPicPr>
        <p:blipFill rotWithShape="1">
          <a:blip r:embed="rId2"/>
          <a:srcRect l="-1472" t="-1833" r="2159" b="2521"/>
          <a:stretch/>
        </p:blipFill>
        <p:spPr>
          <a:xfrm>
            <a:off x="2304626" y="9792"/>
            <a:ext cx="7215294" cy="6848208"/>
          </a:xfrm>
          <a:prstGeom prst="rect">
            <a:avLst/>
          </a:prstGeom>
        </p:spPr>
      </p:pic>
    </p:spTree>
    <p:extLst>
      <p:ext uri="{BB962C8B-B14F-4D97-AF65-F5344CB8AC3E}">
        <p14:creationId xmlns:p14="http://schemas.microsoft.com/office/powerpoint/2010/main" val="227282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1358b7da749_0_4"/>
          <p:cNvPicPr preferRelativeResize="0"/>
          <p:nvPr/>
        </p:nvPicPr>
        <p:blipFill>
          <a:blip r:embed="rId3">
            <a:alphaModFix/>
          </a:blip>
          <a:stretch>
            <a:fillRect/>
          </a:stretch>
        </p:blipFill>
        <p:spPr>
          <a:xfrm>
            <a:off x="6651442" y="1479000"/>
            <a:ext cx="5235759" cy="4437589"/>
          </a:xfrm>
          <a:prstGeom prst="rect">
            <a:avLst/>
          </a:prstGeom>
          <a:noFill/>
          <a:ln>
            <a:noFill/>
          </a:ln>
        </p:spPr>
      </p:pic>
      <p:sp>
        <p:nvSpPr>
          <p:cNvPr id="156" name="Google Shape;156;g1358b7da749_0_4"/>
          <p:cNvSpPr txBox="1"/>
          <p:nvPr/>
        </p:nvSpPr>
        <p:spPr>
          <a:xfrm>
            <a:off x="497975" y="658250"/>
            <a:ext cx="5838300" cy="557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600" b="1">
                <a:solidFill>
                  <a:schemeClr val="lt1"/>
                </a:solidFill>
                <a:latin typeface="Century Gothic"/>
                <a:ea typeface="Century Gothic"/>
                <a:cs typeface="Century Gothic"/>
                <a:sym typeface="Century Gothic"/>
              </a:rPr>
              <a:t>How should I get in touch with Mrs. L?</a:t>
            </a:r>
            <a:endParaRPr sz="4600" b="1">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endParaRPr sz="37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3600" b="1">
                <a:solidFill>
                  <a:srgbClr val="E69138"/>
                </a:solidFill>
                <a:latin typeface="Century Gothic"/>
                <a:ea typeface="Century Gothic"/>
                <a:cs typeface="Century Gothic"/>
                <a:sym typeface="Century Gothic"/>
              </a:rPr>
              <a:t>By Remind before 5 pm</a:t>
            </a:r>
            <a:endParaRPr sz="3600" b="1">
              <a:solidFill>
                <a:srgbClr val="E69138"/>
              </a:solidFill>
              <a:latin typeface="Century Gothic"/>
              <a:ea typeface="Century Gothic"/>
              <a:cs typeface="Century Gothic"/>
              <a:sym typeface="Century Gothic"/>
            </a:endParaRPr>
          </a:p>
          <a:p>
            <a:pPr marL="0" lvl="0" indent="0" algn="l" rtl="0">
              <a:spcBef>
                <a:spcPts val="0"/>
              </a:spcBef>
              <a:spcAft>
                <a:spcPts val="0"/>
              </a:spcAft>
              <a:buNone/>
            </a:pPr>
            <a:endParaRPr sz="29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1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900" b="1">
                <a:solidFill>
                  <a:schemeClr val="lt1"/>
                </a:solidFill>
                <a:latin typeface="Century Gothic"/>
                <a:ea typeface="Century Gothic"/>
                <a:cs typeface="Century Gothic"/>
                <a:sym typeface="Century Gothic"/>
              </a:rPr>
              <a:t>I DO NOT check email once I leave school</a:t>
            </a:r>
            <a:endParaRPr sz="29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29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sz="2900" b="1">
                <a:solidFill>
                  <a:schemeClr val="lt1"/>
                </a:solidFill>
                <a:latin typeface="Century Gothic"/>
                <a:ea typeface="Century Gothic"/>
                <a:cs typeface="Century Gothic"/>
                <a:sym typeface="Century Gothic"/>
              </a:rPr>
              <a:t>I </a:t>
            </a:r>
            <a:r>
              <a:rPr lang="en-US" sz="2900" b="1" u="sng">
                <a:solidFill>
                  <a:schemeClr val="lt1"/>
                </a:solidFill>
                <a:latin typeface="Century Gothic"/>
                <a:ea typeface="Century Gothic"/>
                <a:cs typeface="Century Gothic"/>
                <a:sym typeface="Century Gothic"/>
              </a:rPr>
              <a:t>will not</a:t>
            </a:r>
            <a:r>
              <a:rPr lang="en-US" sz="2900" b="1">
                <a:solidFill>
                  <a:schemeClr val="lt1"/>
                </a:solidFill>
                <a:latin typeface="Century Gothic"/>
                <a:ea typeface="Century Gothic"/>
                <a:cs typeface="Century Gothic"/>
                <a:sym typeface="Century Gothic"/>
              </a:rPr>
              <a:t> respond after 5 pm</a:t>
            </a:r>
            <a:endParaRPr sz="29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2900" b="1">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p:nvPr/>
        </p:nvSpPr>
        <p:spPr>
          <a:xfrm>
            <a:off x="315498" y="300450"/>
            <a:ext cx="103176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lt1"/>
                </a:solidFill>
                <a:latin typeface="Century Gothic"/>
                <a:ea typeface="Century Gothic"/>
                <a:cs typeface="Century Gothic"/>
                <a:sym typeface="Century Gothic"/>
              </a:rPr>
              <a:t>How do I prepare for class?</a:t>
            </a:r>
            <a:endParaRPr sz="5400" b="1">
              <a:solidFill>
                <a:schemeClr val="lt1"/>
              </a:solidFill>
              <a:latin typeface="Century Gothic"/>
              <a:ea typeface="Century Gothic"/>
              <a:cs typeface="Century Gothic"/>
              <a:sym typeface="Century Gothic"/>
            </a:endParaRPr>
          </a:p>
        </p:txBody>
      </p:sp>
      <p:pic>
        <p:nvPicPr>
          <p:cNvPr id="162" name="Google Shape;162;p4"/>
          <p:cNvPicPr preferRelativeResize="0"/>
          <p:nvPr/>
        </p:nvPicPr>
        <p:blipFill>
          <a:blip r:embed="rId3">
            <a:alphaModFix/>
          </a:blip>
          <a:stretch>
            <a:fillRect/>
          </a:stretch>
        </p:blipFill>
        <p:spPr>
          <a:xfrm>
            <a:off x="315500" y="1530475"/>
            <a:ext cx="4924625" cy="4647099"/>
          </a:xfrm>
          <a:prstGeom prst="rect">
            <a:avLst/>
          </a:prstGeom>
          <a:noFill/>
          <a:ln>
            <a:noFill/>
          </a:ln>
        </p:spPr>
      </p:pic>
      <p:pic>
        <p:nvPicPr>
          <p:cNvPr id="163" name="Google Shape;163;p4"/>
          <p:cNvPicPr preferRelativeResize="0"/>
          <p:nvPr/>
        </p:nvPicPr>
        <p:blipFill>
          <a:blip r:embed="rId4">
            <a:alphaModFix/>
          </a:blip>
          <a:stretch>
            <a:fillRect/>
          </a:stretch>
        </p:blipFill>
        <p:spPr>
          <a:xfrm>
            <a:off x="6167701" y="1388575"/>
            <a:ext cx="5609922" cy="5329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text&#10;&#10;Description automatically generated with low confidence">
            <a:extLst>
              <a:ext uri="{FF2B5EF4-FFF2-40B4-BE49-F238E27FC236}">
                <a16:creationId xmlns:a16="http://schemas.microsoft.com/office/drawing/2014/main" id="{0EC8CF06-B4F1-4073-95F4-87DA232837B9}"/>
              </a:ext>
            </a:extLst>
          </p:cNvPr>
          <p:cNvPicPr>
            <a:picLocks noChangeAspect="1"/>
          </p:cNvPicPr>
          <p:nvPr/>
        </p:nvPicPr>
        <p:blipFill>
          <a:blip r:embed="rId2"/>
          <a:stretch>
            <a:fillRect/>
          </a:stretch>
        </p:blipFill>
        <p:spPr>
          <a:xfrm>
            <a:off x="203200" y="1498600"/>
            <a:ext cx="6561667" cy="4887377"/>
          </a:xfrm>
          <a:prstGeom prst="rect">
            <a:avLst/>
          </a:prstGeom>
        </p:spPr>
      </p:pic>
      <p:pic>
        <p:nvPicPr>
          <p:cNvPr id="5" name="Picture 4" descr="A person touching another person's hand&#10;&#10;Description automatically generated with medium confidence">
            <a:extLst>
              <a:ext uri="{FF2B5EF4-FFF2-40B4-BE49-F238E27FC236}">
                <a16:creationId xmlns:a16="http://schemas.microsoft.com/office/drawing/2014/main" id="{224E2348-1B46-4BE5-81FA-ABCBE4108AB8}"/>
              </a:ext>
            </a:extLst>
          </p:cNvPr>
          <p:cNvPicPr>
            <a:picLocks noChangeAspect="1"/>
          </p:cNvPicPr>
          <p:nvPr/>
        </p:nvPicPr>
        <p:blipFill>
          <a:blip r:embed="rId3"/>
          <a:stretch>
            <a:fillRect/>
          </a:stretch>
        </p:blipFill>
        <p:spPr>
          <a:xfrm>
            <a:off x="6671733" y="1777999"/>
            <a:ext cx="5154084" cy="4123267"/>
          </a:xfrm>
          <a:prstGeom prst="rect">
            <a:avLst/>
          </a:prstGeom>
        </p:spPr>
      </p:pic>
    </p:spTree>
    <p:extLst>
      <p:ext uri="{BB962C8B-B14F-4D97-AF65-F5344CB8AC3E}">
        <p14:creationId xmlns:p14="http://schemas.microsoft.com/office/powerpoint/2010/main" val="329205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5"/>
          <p:cNvPicPr preferRelativeResize="0"/>
          <p:nvPr/>
        </p:nvPicPr>
        <p:blipFill>
          <a:blip r:embed="rId3"/>
          <a:srcRect/>
          <a:stretch/>
        </p:blipFill>
        <p:spPr>
          <a:xfrm>
            <a:off x="7280602" y="1347567"/>
            <a:ext cx="4725448" cy="3850966"/>
          </a:xfrm>
          <a:prstGeom prst="rect">
            <a:avLst/>
          </a:prstGeom>
          <a:noFill/>
          <a:ln>
            <a:noFill/>
          </a:ln>
        </p:spPr>
      </p:pic>
      <p:sp>
        <p:nvSpPr>
          <p:cNvPr id="169" name="Google Shape;169;p5"/>
          <p:cNvSpPr txBox="1"/>
          <p:nvPr/>
        </p:nvSpPr>
        <p:spPr>
          <a:xfrm>
            <a:off x="149450" y="290950"/>
            <a:ext cx="119328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lt1"/>
                </a:solidFill>
                <a:latin typeface="Century Gothic"/>
                <a:ea typeface="Century Gothic"/>
                <a:cs typeface="Century Gothic"/>
                <a:sym typeface="Century Gothic"/>
              </a:rPr>
              <a:t>Is late work accepted?</a:t>
            </a:r>
            <a:endParaRPr sz="5400" b="1">
              <a:solidFill>
                <a:schemeClr val="lt1"/>
              </a:solidFill>
              <a:latin typeface="Century Gothic"/>
              <a:ea typeface="Century Gothic"/>
              <a:cs typeface="Century Gothic"/>
              <a:sym typeface="Century Gothic"/>
            </a:endParaRPr>
          </a:p>
        </p:txBody>
      </p:sp>
      <p:sp>
        <p:nvSpPr>
          <p:cNvPr id="170" name="Google Shape;170;p5"/>
          <p:cNvSpPr txBox="1"/>
          <p:nvPr/>
        </p:nvSpPr>
        <p:spPr>
          <a:xfrm>
            <a:off x="290944" y="1214275"/>
            <a:ext cx="52086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entury Gothic"/>
                <a:ea typeface="Century Gothic"/>
                <a:cs typeface="Century Gothic"/>
                <a:sym typeface="Century Gothic"/>
              </a:rPr>
              <a:t>Use paper or phone calendars to keep up when you are given an assignment and when it is due.</a:t>
            </a:r>
            <a:endParaRPr sz="2400">
              <a:solidFill>
                <a:schemeClr val="lt1"/>
              </a:solidFill>
              <a:latin typeface="Century Gothic"/>
              <a:ea typeface="Century Gothic"/>
              <a:cs typeface="Century Gothic"/>
              <a:sym typeface="Century Gothic"/>
            </a:endParaRPr>
          </a:p>
        </p:txBody>
      </p:sp>
      <p:sp>
        <p:nvSpPr>
          <p:cNvPr id="171" name="Google Shape;171;p5"/>
          <p:cNvSpPr txBox="1"/>
          <p:nvPr/>
        </p:nvSpPr>
        <p:spPr>
          <a:xfrm>
            <a:off x="290950" y="2783925"/>
            <a:ext cx="7253400" cy="406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chemeClr val="lt1"/>
                </a:solidFill>
                <a:latin typeface="Century Gothic"/>
                <a:ea typeface="Century Gothic"/>
                <a:cs typeface="Century Gothic"/>
                <a:sym typeface="Century Gothic"/>
              </a:rPr>
              <a:t>Late Work Policy</a:t>
            </a:r>
            <a:endParaRPr sz="18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1 day- 10 points	                    2 days- 20 points	                                        3 days- 30 points                    4 days- </a:t>
            </a:r>
            <a:r>
              <a:rPr lang="en-US" sz="1800" u="sng" dirty="0">
                <a:solidFill>
                  <a:schemeClr val="lt1"/>
                </a:solidFill>
                <a:latin typeface="Century Gothic"/>
                <a:ea typeface="Century Gothic"/>
                <a:cs typeface="Century Gothic"/>
                <a:sym typeface="Century Gothic"/>
              </a:rPr>
              <a:t>will not take it</a:t>
            </a:r>
            <a:endParaRPr u="sng" dirty="0"/>
          </a:p>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600" b="1" u="sng" dirty="0">
                <a:solidFill>
                  <a:schemeClr val="lt1"/>
                </a:solidFill>
                <a:latin typeface="Century Gothic"/>
                <a:ea typeface="Century Gothic"/>
                <a:cs typeface="Century Gothic"/>
                <a:sym typeface="Century Gothic"/>
              </a:rPr>
              <a:t>Once it is graded and recorded, </a:t>
            </a:r>
          </a:p>
          <a:p>
            <a:pPr marL="0" marR="0" lvl="0" indent="0" algn="l" rtl="0">
              <a:spcBef>
                <a:spcPts val="0"/>
              </a:spcBef>
              <a:spcAft>
                <a:spcPts val="0"/>
              </a:spcAft>
              <a:buNone/>
            </a:pPr>
            <a:r>
              <a:rPr lang="en-US" sz="1600" b="1" u="sng" dirty="0">
                <a:solidFill>
                  <a:schemeClr val="lt1"/>
                </a:solidFill>
                <a:latin typeface="Century Gothic"/>
                <a:ea typeface="Century Gothic"/>
                <a:cs typeface="Century Gothic"/>
                <a:sym typeface="Century Gothic"/>
              </a:rPr>
              <a:t>I will no longer accept any work for that assignment.  </a:t>
            </a:r>
            <a:endParaRPr sz="1600" b="1" u="sng"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6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600" dirty="0">
                <a:solidFill>
                  <a:schemeClr val="lt1"/>
                </a:solidFill>
                <a:latin typeface="Century Gothic"/>
                <a:ea typeface="Century Gothic"/>
                <a:cs typeface="Century Gothic"/>
                <a:sym typeface="Century Gothic"/>
              </a:rPr>
              <a:t>Once the assignment is graded and passed back to the students </a:t>
            </a:r>
          </a:p>
          <a:p>
            <a:pPr marL="0" marR="0" lvl="0" indent="0" algn="l" rtl="0">
              <a:spcBef>
                <a:spcPts val="0"/>
              </a:spcBef>
              <a:spcAft>
                <a:spcPts val="0"/>
              </a:spcAft>
              <a:buNone/>
            </a:pPr>
            <a:r>
              <a:rPr lang="en-US" sz="1600" dirty="0">
                <a:solidFill>
                  <a:schemeClr val="lt1"/>
                </a:solidFill>
                <a:latin typeface="Century Gothic"/>
                <a:ea typeface="Century Gothic"/>
                <a:cs typeface="Century Gothic"/>
                <a:sym typeface="Century Gothic"/>
              </a:rPr>
              <a:t>NO ONE will be allowed to do the assignment and turn it in.</a:t>
            </a:r>
            <a:endParaRPr sz="16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6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dirty="0"/>
          </a:p>
          <a:p>
            <a:pPr marL="0" marR="0" lvl="0" indent="0" algn="ctr" rtl="0">
              <a:spcBef>
                <a:spcPts val="0"/>
              </a:spcBef>
              <a:spcAft>
                <a:spcPts val="0"/>
              </a:spcAft>
              <a:buNone/>
            </a:pPr>
            <a:r>
              <a:rPr lang="en-US" sz="3000" b="1" u="sng" dirty="0">
                <a:solidFill>
                  <a:srgbClr val="FFFF00"/>
                </a:solidFill>
                <a:latin typeface="Century Gothic"/>
                <a:ea typeface="Century Gothic"/>
                <a:cs typeface="Century Gothic"/>
                <a:sym typeface="Century Gothic"/>
              </a:rPr>
              <a:t>THERE IS</a:t>
            </a:r>
            <a:r>
              <a:rPr lang="en-US" sz="3100" b="1" u="sng" dirty="0">
                <a:solidFill>
                  <a:srgbClr val="FFFF00"/>
                </a:solidFill>
                <a:latin typeface="Century Gothic"/>
                <a:ea typeface="Century Gothic"/>
                <a:cs typeface="Century Gothic"/>
                <a:sym typeface="Century Gothic"/>
              </a:rPr>
              <a:t> NO TURNING WORK IN AT THE END OF THE SEMESTER.</a:t>
            </a:r>
            <a:endParaRPr sz="2900" b="1" u="sng" dirty="0">
              <a:solidFill>
                <a:srgbClr val="FFFF00"/>
              </a:solidFill>
            </a:endParaRPr>
          </a:p>
          <a:p>
            <a:pPr marL="0" marR="0" lvl="0" indent="0" algn="l"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358b7da749_0_0"/>
          <p:cNvSpPr txBox="1"/>
          <p:nvPr/>
        </p:nvSpPr>
        <p:spPr>
          <a:xfrm>
            <a:off x="94150" y="0"/>
            <a:ext cx="5853600" cy="674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800" b="1" dirty="0">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US" sz="4800" b="1" dirty="0">
                <a:solidFill>
                  <a:schemeClr val="lt1"/>
                </a:solidFill>
                <a:latin typeface="Century Gothic"/>
                <a:ea typeface="Century Gothic"/>
                <a:cs typeface="Century Gothic"/>
                <a:sym typeface="Century Gothic"/>
              </a:rPr>
              <a:t>LET ME REPEAT THIS.</a:t>
            </a:r>
            <a:endParaRPr sz="4800" b="1" dirty="0">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endParaRPr sz="800" b="1" dirty="0">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US" sz="4800" b="1" dirty="0">
                <a:solidFill>
                  <a:srgbClr val="FFFF00"/>
                </a:solidFill>
                <a:latin typeface="Century Gothic"/>
                <a:ea typeface="Century Gothic"/>
                <a:cs typeface="Century Gothic"/>
                <a:sym typeface="Century Gothic"/>
              </a:rPr>
              <a:t>This is </a:t>
            </a:r>
            <a:r>
              <a:rPr lang="en-US" sz="4800" b="1" u="sng" dirty="0">
                <a:solidFill>
                  <a:srgbClr val="FFFF00"/>
                </a:solidFill>
                <a:latin typeface="Century Gothic"/>
                <a:ea typeface="Century Gothic"/>
                <a:cs typeface="Century Gothic"/>
                <a:sym typeface="Century Gothic"/>
              </a:rPr>
              <a:t>NOT</a:t>
            </a:r>
            <a:r>
              <a:rPr lang="en-US" sz="4800" b="1" dirty="0">
                <a:solidFill>
                  <a:srgbClr val="FFFF00"/>
                </a:solidFill>
                <a:latin typeface="Century Gothic"/>
                <a:ea typeface="Century Gothic"/>
                <a:cs typeface="Century Gothic"/>
                <a:sym typeface="Century Gothic"/>
              </a:rPr>
              <a:t> Middle School</a:t>
            </a:r>
            <a:endParaRPr sz="4800" b="1" dirty="0">
              <a:solidFill>
                <a:srgbClr val="FFFF00"/>
              </a:solidFill>
              <a:latin typeface="Century Gothic"/>
              <a:ea typeface="Century Gothic"/>
              <a:cs typeface="Century Gothic"/>
              <a:sym typeface="Century Gothic"/>
            </a:endParaRPr>
          </a:p>
          <a:p>
            <a:pPr marL="0" lvl="0" indent="0" algn="ctr" rtl="0">
              <a:spcBef>
                <a:spcPts val="0"/>
              </a:spcBef>
              <a:spcAft>
                <a:spcPts val="0"/>
              </a:spcAft>
              <a:buNone/>
            </a:pPr>
            <a:endParaRPr sz="4800" b="1" dirty="0">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US" sz="3400" b="1" dirty="0">
                <a:solidFill>
                  <a:schemeClr val="lt1"/>
                </a:solidFill>
                <a:latin typeface="Century Gothic"/>
                <a:ea typeface="Century Gothic"/>
                <a:cs typeface="Century Gothic"/>
                <a:sym typeface="Century Gothic"/>
              </a:rPr>
              <a:t>There is </a:t>
            </a:r>
            <a:r>
              <a:rPr lang="en-US" sz="3400" b="1" u="sng" dirty="0">
                <a:solidFill>
                  <a:schemeClr val="lt1"/>
                </a:solidFill>
                <a:latin typeface="Century Gothic"/>
                <a:ea typeface="Century Gothic"/>
                <a:cs typeface="Century Gothic"/>
                <a:sym typeface="Century Gothic"/>
              </a:rPr>
              <a:t>NO</a:t>
            </a:r>
            <a:r>
              <a:rPr lang="en-US" sz="3400" b="1" dirty="0">
                <a:solidFill>
                  <a:schemeClr val="lt1"/>
                </a:solidFill>
                <a:latin typeface="Century Gothic"/>
                <a:ea typeface="Century Gothic"/>
                <a:cs typeface="Century Gothic"/>
                <a:sym typeface="Century Gothic"/>
              </a:rPr>
              <a:t> turning work in a the end of the semester.</a:t>
            </a:r>
            <a:endParaRPr sz="3400" b="1" dirty="0">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endParaRPr sz="4800" b="1" dirty="0">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US" sz="2800" b="1" dirty="0">
                <a:solidFill>
                  <a:schemeClr val="lt1"/>
                </a:solidFill>
                <a:latin typeface="Century Gothic"/>
                <a:ea typeface="Century Gothic"/>
                <a:cs typeface="Century Gothic"/>
                <a:sym typeface="Century Gothic"/>
              </a:rPr>
              <a:t>You have FOUR DAYS After the Due date. </a:t>
            </a:r>
            <a:r>
              <a:rPr lang="en-US" sz="3400" b="1" dirty="0">
                <a:solidFill>
                  <a:schemeClr val="lt1"/>
                </a:solidFill>
                <a:latin typeface="Century Gothic"/>
                <a:ea typeface="Century Gothic"/>
                <a:cs typeface="Century Gothic"/>
                <a:sym typeface="Century Gothic"/>
              </a:rPr>
              <a:t>Period.</a:t>
            </a:r>
            <a:endParaRPr sz="3400" b="1" dirty="0">
              <a:solidFill>
                <a:schemeClr val="lt1"/>
              </a:solidFill>
              <a:latin typeface="Century Gothic"/>
              <a:ea typeface="Century Gothic"/>
              <a:cs typeface="Century Gothic"/>
              <a:sym typeface="Century Gothic"/>
            </a:endParaRPr>
          </a:p>
        </p:txBody>
      </p:sp>
      <p:pic>
        <p:nvPicPr>
          <p:cNvPr id="178" name="Google Shape;178;g1358b7da749_0_0"/>
          <p:cNvPicPr preferRelativeResize="0"/>
          <p:nvPr/>
        </p:nvPicPr>
        <p:blipFill>
          <a:blip r:embed="rId3">
            <a:alphaModFix/>
          </a:blip>
          <a:stretch>
            <a:fillRect/>
          </a:stretch>
        </p:blipFill>
        <p:spPr>
          <a:xfrm>
            <a:off x="6037375" y="459275"/>
            <a:ext cx="5939450" cy="5939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6C757D-DDA6-AFCF-8289-05E4F2652029}"/>
              </a:ext>
            </a:extLst>
          </p:cNvPr>
          <p:cNvSpPr txBox="1"/>
          <p:nvPr/>
        </p:nvSpPr>
        <p:spPr>
          <a:xfrm>
            <a:off x="660797" y="1226344"/>
            <a:ext cx="5536404" cy="5324535"/>
          </a:xfrm>
          <a:prstGeom prst="rect">
            <a:avLst/>
          </a:prstGeom>
          <a:noFill/>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rPr>
              <a:t>NOT DOING this Middle School thing...</a:t>
            </a:r>
            <a:endParaRPr lang="en-US" sz="4000" dirty="0">
              <a:solidFill>
                <a:schemeClr val="bg1"/>
              </a:solidFill>
              <a:cs typeface="Arial"/>
            </a:endParaRPr>
          </a:p>
          <a:p>
            <a:endParaRPr lang="en-US" sz="3200" dirty="0">
              <a:solidFill>
                <a:schemeClr val="bg1"/>
              </a:solidFill>
            </a:endParaRPr>
          </a:p>
          <a:p>
            <a:r>
              <a:rPr lang="en-US" sz="3200" dirty="0">
                <a:solidFill>
                  <a:schemeClr val="bg1"/>
                </a:solidFill>
              </a:rPr>
              <a:t>Lining</a:t>
            </a:r>
          </a:p>
          <a:p>
            <a:r>
              <a:rPr lang="en-US" sz="3200" dirty="0">
                <a:solidFill>
                  <a:schemeClr val="bg1"/>
                </a:solidFill>
              </a:rPr>
              <a:t>Up</a:t>
            </a:r>
          </a:p>
          <a:p>
            <a:r>
              <a:rPr lang="en-US" sz="3200" dirty="0">
                <a:solidFill>
                  <a:schemeClr val="bg1"/>
                </a:solidFill>
              </a:rPr>
              <a:t>At</a:t>
            </a:r>
          </a:p>
          <a:p>
            <a:r>
              <a:rPr lang="en-US" sz="3200" dirty="0">
                <a:solidFill>
                  <a:schemeClr val="bg1"/>
                </a:solidFill>
              </a:rPr>
              <a:t>The </a:t>
            </a:r>
          </a:p>
          <a:p>
            <a:r>
              <a:rPr lang="en-US" sz="3200" dirty="0">
                <a:solidFill>
                  <a:schemeClr val="bg1"/>
                </a:solidFill>
              </a:rPr>
              <a:t>Door.</a:t>
            </a:r>
          </a:p>
          <a:p>
            <a:endParaRPr lang="en-US" dirty="0">
              <a:solidFill>
                <a:schemeClr val="bg1"/>
              </a:solidFill>
            </a:endParaRPr>
          </a:p>
          <a:p>
            <a:endParaRPr lang="en-US" dirty="0"/>
          </a:p>
        </p:txBody>
      </p:sp>
      <p:sp>
        <p:nvSpPr>
          <p:cNvPr id="3" name="TextBox 2">
            <a:extLst>
              <a:ext uri="{FF2B5EF4-FFF2-40B4-BE49-F238E27FC236}">
                <a16:creationId xmlns:a16="http://schemas.microsoft.com/office/drawing/2014/main" id="{50C85BAD-20B7-85A0-5134-880DF3E3E87D}"/>
              </a:ext>
            </a:extLst>
          </p:cNvPr>
          <p:cNvSpPr txBox="1"/>
          <p:nvPr/>
        </p:nvSpPr>
        <p:spPr>
          <a:xfrm>
            <a:off x="7566421" y="839390"/>
            <a:ext cx="4530328" cy="5170646"/>
          </a:xfrm>
          <a:prstGeom prst="rect">
            <a:avLst/>
          </a:prstGeom>
          <a:no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dirty="0">
                <a:solidFill>
                  <a:schemeClr val="bg1"/>
                </a:solidFill>
                <a:cs typeface="Arial"/>
              </a:rPr>
              <a:t>The bell </a:t>
            </a:r>
            <a:endParaRPr lang="en-US" dirty="0">
              <a:solidFill>
                <a:schemeClr val="bg1"/>
              </a:solidFill>
              <a:cs typeface="Arial"/>
            </a:endParaRPr>
          </a:p>
          <a:p>
            <a:pPr algn="ctr"/>
            <a:r>
              <a:rPr lang="en-US" sz="6600" dirty="0">
                <a:solidFill>
                  <a:schemeClr val="bg1"/>
                </a:solidFill>
                <a:cs typeface="Arial"/>
              </a:rPr>
              <a:t>does not release you. </a:t>
            </a:r>
            <a:endParaRPr lang="en-US">
              <a:solidFill>
                <a:schemeClr val="bg1"/>
              </a:solidFill>
              <a:cs typeface="Arial"/>
            </a:endParaRPr>
          </a:p>
          <a:p>
            <a:pPr algn="ctr"/>
            <a:r>
              <a:rPr lang="en-US" sz="6600" dirty="0">
                <a:solidFill>
                  <a:schemeClr val="bg1"/>
                </a:solidFill>
                <a:cs typeface="Arial"/>
              </a:rPr>
              <a:t>I Do</a:t>
            </a:r>
            <a:endParaRPr lang="en-US" dirty="0">
              <a:solidFill>
                <a:schemeClr val="bg1"/>
              </a:solidFill>
              <a:cs typeface="Arial"/>
            </a:endParaRPr>
          </a:p>
        </p:txBody>
      </p:sp>
      <p:pic>
        <p:nvPicPr>
          <p:cNvPr id="4" name="Picture 4" descr="A group of people standing in a line&#10;&#10;Description automatically generated">
            <a:extLst>
              <a:ext uri="{FF2B5EF4-FFF2-40B4-BE49-F238E27FC236}">
                <a16:creationId xmlns:a16="http://schemas.microsoft.com/office/drawing/2014/main" id="{4C7519CF-39AA-77F6-D41F-B50C6175723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66963" y="3512344"/>
            <a:ext cx="4862511" cy="3036093"/>
          </a:xfrm>
          <a:prstGeom prst="rect">
            <a:avLst/>
          </a:prstGeom>
        </p:spPr>
      </p:pic>
    </p:spTree>
    <p:extLst>
      <p:ext uri="{BB962C8B-B14F-4D97-AF65-F5344CB8AC3E}">
        <p14:creationId xmlns:p14="http://schemas.microsoft.com/office/powerpoint/2010/main" val="59825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EA6D-5B48-4DB1-ABAB-8ED4C0552099}"/>
              </a:ext>
            </a:extLst>
          </p:cNvPr>
          <p:cNvSpPr>
            <a:spLocks noGrp="1"/>
          </p:cNvSpPr>
          <p:nvPr>
            <p:ph type="title"/>
          </p:nvPr>
        </p:nvSpPr>
        <p:spPr>
          <a:xfrm>
            <a:off x="499532" y="2389973"/>
            <a:ext cx="4563533" cy="1293000"/>
          </a:xfrm>
        </p:spPr>
        <p:txBody>
          <a:bodyPr/>
          <a:lstStyle/>
          <a:p>
            <a:pPr algn="ctr"/>
            <a:r>
              <a:rPr lang="en-US" dirty="0"/>
              <a:t>Do you curve grades?</a:t>
            </a:r>
          </a:p>
        </p:txBody>
      </p:sp>
      <p:pic>
        <p:nvPicPr>
          <p:cNvPr id="5" name="Picture 4" descr="A black and white image of a f&#10;&#10;Description automatically generated with low confidence">
            <a:extLst>
              <a:ext uri="{FF2B5EF4-FFF2-40B4-BE49-F238E27FC236}">
                <a16:creationId xmlns:a16="http://schemas.microsoft.com/office/drawing/2014/main" id="{04D10566-DBD8-4E8C-9DB2-C72088B5ABD8}"/>
              </a:ext>
            </a:extLst>
          </p:cNvPr>
          <p:cNvPicPr>
            <a:picLocks noChangeAspect="1"/>
          </p:cNvPicPr>
          <p:nvPr/>
        </p:nvPicPr>
        <p:blipFill>
          <a:blip r:embed="rId2"/>
          <a:stretch>
            <a:fillRect/>
          </a:stretch>
        </p:blipFill>
        <p:spPr>
          <a:xfrm>
            <a:off x="5731934" y="812773"/>
            <a:ext cx="6096000" cy="5740400"/>
          </a:xfrm>
          <a:prstGeom prst="rect">
            <a:avLst/>
          </a:prstGeom>
        </p:spPr>
      </p:pic>
    </p:spTree>
    <p:extLst>
      <p:ext uri="{BB962C8B-B14F-4D97-AF65-F5344CB8AC3E}">
        <p14:creationId xmlns:p14="http://schemas.microsoft.com/office/powerpoint/2010/main" val="2438601688"/>
      </p:ext>
    </p:extLst>
  </p:cSld>
  <p:clrMapOvr>
    <a:masterClrMapping/>
  </p:clrMapOvr>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953</Words>
  <Application>Microsoft Office PowerPoint</Application>
  <PresentationFormat>Widescreen</PresentationFormat>
  <Paragraphs>138</Paragraphs>
  <Slides>26</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Abril Fatface</vt:lpstr>
      <vt:lpstr>Arial</vt:lpstr>
      <vt:lpstr>Times New Roman</vt:lpstr>
      <vt:lpstr>Spectral ExtraBold</vt:lpstr>
      <vt:lpstr>Noto Sans Symbols</vt:lpstr>
      <vt:lpstr>Century Gothic</vt:lpstr>
      <vt:lpstr>Calibri</vt:lpstr>
      <vt:lpstr>Vapor Trail</vt:lpstr>
      <vt:lpstr>WELCOME TO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you curve grades?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dc:title>
  <dc:creator>Lawler, Karen</dc:creator>
  <cp:lastModifiedBy>Lawler, Karen</cp:lastModifiedBy>
  <cp:revision>95</cp:revision>
  <dcterms:created xsi:type="dcterms:W3CDTF">2016-07-31T15:51:44Z</dcterms:created>
  <dcterms:modified xsi:type="dcterms:W3CDTF">2024-05-10T18:22:15Z</dcterms:modified>
</cp:coreProperties>
</file>